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Shrikhand" charset="1" panose="02000000000000000000"/>
      <p:regular r:id="rId48"/>
    </p:embeddedFont>
    <p:embeddedFont>
      <p:font typeface="Archivo Black" charset="1" panose="020B0A03020202020B04"/>
      <p:regular r:id="rId49"/>
    </p:embeddedFont>
    <p:embeddedFont>
      <p:font typeface="Pattanakarn Expanded" charset="1" panose="00000000000000000000"/>
      <p:regular r:id="rId50"/>
    </p:embeddedFont>
    <p:embeddedFont>
      <p:font typeface="Pattanakarn Expanded Italics" charset="1" panose="00000000000000000000"/>
      <p:regular r:id="rId51"/>
    </p:embeddedFont>
    <p:embeddedFont>
      <p:font typeface="Public Sans Medium" charset="1" panose="00000000000000000000"/>
      <p:regular r:id="rId52"/>
    </p:embeddedFont>
    <p:embeddedFont>
      <p:font typeface="Ouhod" charset="1" panose="020B0803030604020204"/>
      <p:regular r:id="rId53"/>
    </p:embeddedFont>
    <p:embeddedFont>
      <p:font typeface="Public Sans Bold" charset="1" panose="000000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jpe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0.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1.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jpeg" Type="http://schemas.openxmlformats.org/officeDocument/2006/relationships/image"/><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7.jpe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8.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1.jpeg" Type="http://schemas.openxmlformats.org/officeDocument/2006/relationships/image"/><Relationship Id="rId5" Target="../media/image62.jpeg" Type="http://schemas.openxmlformats.org/officeDocument/2006/relationships/image"/><Relationship Id="rId6" Target="../media/image63.jpeg" Type="http://schemas.openxmlformats.org/officeDocument/2006/relationships/image"/><Relationship Id="rId7" Target="../media/image64.jpeg" Type="http://schemas.openxmlformats.org/officeDocument/2006/relationships/image"/><Relationship Id="rId8" Target="../media/image65.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6.jpeg" Type="http://schemas.openxmlformats.org/officeDocument/2006/relationships/image"/><Relationship Id="rId5" Target="../media/image67.jpeg" Type="http://schemas.openxmlformats.org/officeDocument/2006/relationships/image"/><Relationship Id="rId6" Target="../media/image68.jpeg" Type="http://schemas.openxmlformats.org/officeDocument/2006/relationships/image"/><Relationship Id="rId7" Target="../media/image69.jpeg" Type="http://schemas.openxmlformats.org/officeDocument/2006/relationships/image"/><Relationship Id="rId8" Target="../media/image70.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jpeg" Type="http://schemas.openxmlformats.org/officeDocument/2006/relationships/image"/><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jpeg" Type="http://schemas.openxmlformats.org/officeDocument/2006/relationships/image"/><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jpeg" Type="http://schemas.openxmlformats.org/officeDocument/2006/relationships/image"/><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593563" y="-291011"/>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649935">
            <a:off x="-2986602" y="-1143251"/>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2749896" y="3942973"/>
            <a:ext cx="1656279" cy="1942849"/>
          </a:xfrm>
          <a:custGeom>
            <a:avLst/>
            <a:gdLst/>
            <a:ahLst/>
            <a:cxnLst/>
            <a:rect r="r" b="b" t="t" l="l"/>
            <a:pathLst>
              <a:path h="1942849" w="1656279">
                <a:moveTo>
                  <a:pt x="0" y="0"/>
                </a:moveTo>
                <a:lnTo>
                  <a:pt x="1656279" y="0"/>
                </a:lnTo>
                <a:lnTo>
                  <a:pt x="1656279" y="1942849"/>
                </a:lnTo>
                <a:lnTo>
                  <a:pt x="0" y="1942849"/>
                </a:lnTo>
                <a:lnTo>
                  <a:pt x="0" y="0"/>
                </a:lnTo>
                <a:close/>
              </a:path>
            </a:pathLst>
          </a:custGeom>
          <a:blipFill>
            <a:blip r:embed="rId4"/>
            <a:stretch>
              <a:fillRect l="0" t="0" r="0" b="0"/>
            </a:stretch>
          </a:blipFill>
        </p:spPr>
      </p:sp>
      <p:sp>
        <p:nvSpPr>
          <p:cNvPr name="Freeform 5" id="5"/>
          <p:cNvSpPr/>
          <p:nvPr/>
        </p:nvSpPr>
        <p:spPr>
          <a:xfrm flipH="false" flipV="false" rot="0">
            <a:off x="4425225" y="3942973"/>
            <a:ext cx="1753421" cy="1942849"/>
          </a:xfrm>
          <a:custGeom>
            <a:avLst/>
            <a:gdLst/>
            <a:ahLst/>
            <a:cxnLst/>
            <a:rect r="r" b="b" t="t" l="l"/>
            <a:pathLst>
              <a:path h="1942849" w="1753421">
                <a:moveTo>
                  <a:pt x="0" y="0"/>
                </a:moveTo>
                <a:lnTo>
                  <a:pt x="1753421" y="0"/>
                </a:lnTo>
                <a:lnTo>
                  <a:pt x="1753421" y="1942849"/>
                </a:lnTo>
                <a:lnTo>
                  <a:pt x="0" y="1942849"/>
                </a:lnTo>
                <a:lnTo>
                  <a:pt x="0" y="0"/>
                </a:lnTo>
                <a:close/>
              </a:path>
            </a:pathLst>
          </a:custGeom>
          <a:blipFill>
            <a:blip r:embed="rId5"/>
            <a:stretch>
              <a:fillRect l="0" t="0" r="0" b="0"/>
            </a:stretch>
          </a:blipFill>
        </p:spPr>
      </p:sp>
      <p:sp>
        <p:nvSpPr>
          <p:cNvPr name="Freeform 6" id="6"/>
          <p:cNvSpPr/>
          <p:nvPr/>
        </p:nvSpPr>
        <p:spPr>
          <a:xfrm flipH="false" flipV="false" rot="0">
            <a:off x="6197696" y="3942973"/>
            <a:ext cx="1823849" cy="1942849"/>
          </a:xfrm>
          <a:custGeom>
            <a:avLst/>
            <a:gdLst/>
            <a:ahLst/>
            <a:cxnLst/>
            <a:rect r="r" b="b" t="t" l="l"/>
            <a:pathLst>
              <a:path h="1942849" w="1823849">
                <a:moveTo>
                  <a:pt x="0" y="0"/>
                </a:moveTo>
                <a:lnTo>
                  <a:pt x="1823849" y="0"/>
                </a:lnTo>
                <a:lnTo>
                  <a:pt x="1823849" y="1942849"/>
                </a:lnTo>
                <a:lnTo>
                  <a:pt x="0" y="1942849"/>
                </a:lnTo>
                <a:lnTo>
                  <a:pt x="0" y="0"/>
                </a:lnTo>
                <a:close/>
              </a:path>
            </a:pathLst>
          </a:custGeom>
          <a:blipFill>
            <a:blip r:embed="rId6"/>
            <a:stretch>
              <a:fillRect l="0" t="0" r="0" b="0"/>
            </a:stretch>
          </a:blipFill>
        </p:spPr>
      </p:sp>
      <p:sp>
        <p:nvSpPr>
          <p:cNvPr name="Freeform 7" id="7"/>
          <p:cNvSpPr/>
          <p:nvPr/>
        </p:nvSpPr>
        <p:spPr>
          <a:xfrm flipH="false" flipV="false" rot="0">
            <a:off x="8021545" y="3942973"/>
            <a:ext cx="2053209" cy="1942849"/>
          </a:xfrm>
          <a:custGeom>
            <a:avLst/>
            <a:gdLst/>
            <a:ahLst/>
            <a:cxnLst/>
            <a:rect r="r" b="b" t="t" l="l"/>
            <a:pathLst>
              <a:path h="1942849" w="2053209">
                <a:moveTo>
                  <a:pt x="0" y="0"/>
                </a:moveTo>
                <a:lnTo>
                  <a:pt x="2053209" y="0"/>
                </a:lnTo>
                <a:lnTo>
                  <a:pt x="2053209" y="1942849"/>
                </a:lnTo>
                <a:lnTo>
                  <a:pt x="0" y="1942849"/>
                </a:lnTo>
                <a:lnTo>
                  <a:pt x="0" y="0"/>
                </a:lnTo>
                <a:close/>
              </a:path>
            </a:pathLst>
          </a:custGeom>
          <a:blipFill>
            <a:blip r:embed="rId7"/>
            <a:stretch>
              <a:fillRect l="0" t="0" r="0" b="0"/>
            </a:stretch>
          </a:blipFill>
        </p:spPr>
      </p:sp>
      <p:sp>
        <p:nvSpPr>
          <p:cNvPr name="Freeform 8" id="8"/>
          <p:cNvSpPr/>
          <p:nvPr/>
        </p:nvSpPr>
        <p:spPr>
          <a:xfrm flipH="false" flipV="false" rot="0">
            <a:off x="10093804" y="3942973"/>
            <a:ext cx="1942849" cy="1942849"/>
          </a:xfrm>
          <a:custGeom>
            <a:avLst/>
            <a:gdLst/>
            <a:ahLst/>
            <a:cxnLst/>
            <a:rect r="r" b="b" t="t" l="l"/>
            <a:pathLst>
              <a:path h="1942849" w="1942849">
                <a:moveTo>
                  <a:pt x="0" y="0"/>
                </a:moveTo>
                <a:lnTo>
                  <a:pt x="1942848" y="0"/>
                </a:lnTo>
                <a:lnTo>
                  <a:pt x="1942848" y="1942849"/>
                </a:lnTo>
                <a:lnTo>
                  <a:pt x="0" y="1942849"/>
                </a:lnTo>
                <a:lnTo>
                  <a:pt x="0" y="0"/>
                </a:lnTo>
                <a:close/>
              </a:path>
            </a:pathLst>
          </a:custGeom>
          <a:blipFill>
            <a:blip r:embed="rId8"/>
            <a:stretch>
              <a:fillRect l="0" t="0" r="0" b="0"/>
            </a:stretch>
          </a:blipFill>
        </p:spPr>
      </p:sp>
      <p:sp>
        <p:nvSpPr>
          <p:cNvPr name="Freeform 9" id="9"/>
          <p:cNvSpPr/>
          <p:nvPr/>
        </p:nvSpPr>
        <p:spPr>
          <a:xfrm flipH="false" flipV="false" rot="0">
            <a:off x="12017602" y="3713871"/>
            <a:ext cx="1840729" cy="2171951"/>
          </a:xfrm>
          <a:custGeom>
            <a:avLst/>
            <a:gdLst/>
            <a:ahLst/>
            <a:cxnLst/>
            <a:rect r="r" b="b" t="t" l="l"/>
            <a:pathLst>
              <a:path h="2171951" w="1840729">
                <a:moveTo>
                  <a:pt x="0" y="0"/>
                </a:moveTo>
                <a:lnTo>
                  <a:pt x="1840729" y="0"/>
                </a:lnTo>
                <a:lnTo>
                  <a:pt x="1840729" y="2171951"/>
                </a:lnTo>
                <a:lnTo>
                  <a:pt x="0" y="2171951"/>
                </a:lnTo>
                <a:lnTo>
                  <a:pt x="0" y="0"/>
                </a:lnTo>
                <a:close/>
              </a:path>
            </a:pathLst>
          </a:custGeom>
          <a:blipFill>
            <a:blip r:embed="rId9"/>
            <a:stretch>
              <a:fillRect l="0" t="0" r="0" b="0"/>
            </a:stretch>
          </a:blipFill>
        </p:spPr>
      </p:sp>
      <p:sp>
        <p:nvSpPr>
          <p:cNvPr name="Freeform 10" id="10"/>
          <p:cNvSpPr/>
          <p:nvPr/>
        </p:nvSpPr>
        <p:spPr>
          <a:xfrm flipH="false" flipV="false" rot="0">
            <a:off x="13808302" y="3608662"/>
            <a:ext cx="2003901" cy="2277160"/>
          </a:xfrm>
          <a:custGeom>
            <a:avLst/>
            <a:gdLst/>
            <a:ahLst/>
            <a:cxnLst/>
            <a:rect r="r" b="b" t="t" l="l"/>
            <a:pathLst>
              <a:path h="2277160" w="2003901">
                <a:moveTo>
                  <a:pt x="0" y="0"/>
                </a:moveTo>
                <a:lnTo>
                  <a:pt x="2003901" y="0"/>
                </a:lnTo>
                <a:lnTo>
                  <a:pt x="2003901" y="2277160"/>
                </a:lnTo>
                <a:lnTo>
                  <a:pt x="0" y="2277160"/>
                </a:lnTo>
                <a:lnTo>
                  <a:pt x="0" y="0"/>
                </a:lnTo>
                <a:close/>
              </a:path>
            </a:pathLst>
          </a:custGeom>
          <a:blipFill>
            <a:blip r:embed="rId10"/>
            <a:stretch>
              <a:fillRect l="0" t="0" r="0" b="0"/>
            </a:stretch>
          </a:blipFill>
        </p:spPr>
      </p:sp>
      <p:sp>
        <p:nvSpPr>
          <p:cNvPr name="TextBox 11" id="11"/>
          <p:cNvSpPr txBox="true"/>
          <p:nvPr/>
        </p:nvSpPr>
        <p:spPr>
          <a:xfrm rot="0">
            <a:off x="4089011" y="120911"/>
            <a:ext cx="9918277" cy="3592960"/>
          </a:xfrm>
          <a:prstGeom prst="rect">
            <a:avLst/>
          </a:prstGeom>
        </p:spPr>
        <p:txBody>
          <a:bodyPr anchor="t" rtlCol="false" tIns="0" lIns="0" bIns="0" rIns="0">
            <a:spAutoFit/>
          </a:bodyPr>
          <a:lstStyle/>
          <a:p>
            <a:pPr algn="ctr">
              <a:lnSpc>
                <a:spcPts val="19400"/>
              </a:lnSpc>
              <a:spcBef>
                <a:spcPct val="0"/>
              </a:spcBef>
            </a:pPr>
            <a:r>
              <a:rPr lang="en-US" sz="13857">
                <a:solidFill>
                  <a:srgbClr val="2F2F2F"/>
                </a:solidFill>
                <a:latin typeface="Shrikhand"/>
                <a:ea typeface="Shrikhand"/>
                <a:cs typeface="Shrikhand"/>
                <a:sym typeface="Shrikhand"/>
              </a:rPr>
              <a:t>COMFROG</a:t>
            </a:r>
          </a:p>
        </p:txBody>
      </p:sp>
      <p:sp>
        <p:nvSpPr>
          <p:cNvPr name="TextBox 12" id="12"/>
          <p:cNvSpPr txBox="true"/>
          <p:nvPr/>
        </p:nvSpPr>
        <p:spPr>
          <a:xfrm rot="0">
            <a:off x="4647663" y="6793962"/>
            <a:ext cx="8800973" cy="1624391"/>
          </a:xfrm>
          <a:prstGeom prst="rect">
            <a:avLst/>
          </a:prstGeom>
        </p:spPr>
        <p:txBody>
          <a:bodyPr anchor="t" rtlCol="false" tIns="0" lIns="0" bIns="0" rIns="0">
            <a:spAutoFit/>
          </a:bodyPr>
          <a:lstStyle/>
          <a:p>
            <a:pPr algn="ctr">
              <a:lnSpc>
                <a:spcPts val="5468"/>
              </a:lnSpc>
            </a:pPr>
            <a:r>
              <a:rPr lang="en-US" sz="3906">
                <a:solidFill>
                  <a:srgbClr val="2F2F2F"/>
                </a:solidFill>
                <a:latin typeface="Archivo Black"/>
                <a:ea typeface="Archivo Black"/>
                <a:cs typeface="Archivo Black"/>
                <a:sym typeface="Archivo Black"/>
              </a:rPr>
              <a:t>VERSION 3.0</a:t>
            </a:r>
          </a:p>
          <a:p>
            <a:pPr algn="ctr">
              <a:lnSpc>
                <a:spcPts val="5468"/>
              </a:lnSpc>
              <a:spcBef>
                <a:spcPct val="0"/>
              </a:spcBef>
            </a:pPr>
            <a:r>
              <a:rPr lang="en-US" sz="3906">
                <a:solidFill>
                  <a:srgbClr val="2F2F2F"/>
                </a:solidFill>
                <a:latin typeface="Archivo Black"/>
                <a:ea typeface="Archivo Black"/>
                <a:cs typeface="Archivo Black"/>
                <a:sym typeface="Archivo Black"/>
              </a:rPr>
              <a:t>JANUARY 11, 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09333" y="-134346"/>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649935">
            <a:off x="9386697" y="-2797923"/>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1307869" y="5605611"/>
            <a:ext cx="3529190" cy="3533607"/>
          </a:xfrm>
          <a:custGeom>
            <a:avLst/>
            <a:gdLst/>
            <a:ahLst/>
            <a:cxnLst/>
            <a:rect r="r" b="b" t="t" l="l"/>
            <a:pathLst>
              <a:path h="3533607" w="3529190">
                <a:moveTo>
                  <a:pt x="0" y="0"/>
                </a:moveTo>
                <a:lnTo>
                  <a:pt x="3529190" y="0"/>
                </a:lnTo>
                <a:lnTo>
                  <a:pt x="3529190" y="3533607"/>
                </a:lnTo>
                <a:lnTo>
                  <a:pt x="0" y="3533607"/>
                </a:lnTo>
                <a:lnTo>
                  <a:pt x="0" y="0"/>
                </a:lnTo>
                <a:close/>
              </a:path>
            </a:pathLst>
          </a:custGeom>
          <a:blipFill>
            <a:blip r:embed="rId4"/>
            <a:stretch>
              <a:fillRect l="0" t="0" r="0" b="0"/>
            </a:stretch>
          </a:blipFill>
        </p:spPr>
      </p:sp>
      <p:sp>
        <p:nvSpPr>
          <p:cNvPr name="Freeform 10" id="10"/>
          <p:cNvSpPr/>
          <p:nvPr/>
        </p:nvSpPr>
        <p:spPr>
          <a:xfrm flipH="false" flipV="false" rot="0">
            <a:off x="13235742" y="5852763"/>
            <a:ext cx="3039303" cy="3039303"/>
          </a:xfrm>
          <a:custGeom>
            <a:avLst/>
            <a:gdLst/>
            <a:ahLst/>
            <a:cxnLst/>
            <a:rect r="r" b="b" t="t" l="l"/>
            <a:pathLst>
              <a:path h="3039303" w="3039303">
                <a:moveTo>
                  <a:pt x="0" y="0"/>
                </a:moveTo>
                <a:lnTo>
                  <a:pt x="3039303" y="0"/>
                </a:lnTo>
                <a:lnTo>
                  <a:pt x="3039303" y="3039303"/>
                </a:lnTo>
                <a:lnTo>
                  <a:pt x="0" y="3039303"/>
                </a:lnTo>
                <a:lnTo>
                  <a:pt x="0" y="0"/>
                </a:lnTo>
                <a:close/>
              </a:path>
            </a:pathLst>
          </a:custGeom>
          <a:blipFill>
            <a:blip r:embed="rId5"/>
            <a:stretch>
              <a:fillRect l="0" t="0" r="0" b="0"/>
            </a:stretch>
          </a:blipFill>
        </p:spPr>
      </p:sp>
      <p:sp>
        <p:nvSpPr>
          <p:cNvPr name="Freeform 11" id="11"/>
          <p:cNvSpPr/>
          <p:nvPr/>
        </p:nvSpPr>
        <p:spPr>
          <a:xfrm flipH="false" flipV="false" rot="0">
            <a:off x="7467825" y="3717218"/>
            <a:ext cx="3352349" cy="3352349"/>
          </a:xfrm>
          <a:custGeom>
            <a:avLst/>
            <a:gdLst/>
            <a:ahLst/>
            <a:cxnLst/>
            <a:rect r="r" b="b" t="t" l="l"/>
            <a:pathLst>
              <a:path h="3352349" w="3352349">
                <a:moveTo>
                  <a:pt x="0" y="0"/>
                </a:moveTo>
                <a:lnTo>
                  <a:pt x="3352350" y="0"/>
                </a:lnTo>
                <a:lnTo>
                  <a:pt x="3352350" y="3352349"/>
                </a:lnTo>
                <a:lnTo>
                  <a:pt x="0" y="3352349"/>
                </a:lnTo>
                <a:lnTo>
                  <a:pt x="0" y="0"/>
                </a:lnTo>
                <a:close/>
              </a:path>
            </a:pathLst>
          </a:custGeom>
          <a:blipFill>
            <a:blip r:embed="rId6"/>
            <a:stretch>
              <a:fillRect l="0" t="0" r="0" b="0"/>
            </a:stretch>
          </a:blipFill>
        </p:spPr>
      </p:sp>
      <p:sp>
        <p:nvSpPr>
          <p:cNvPr name="TextBox 12" id="12"/>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
        <p:nvSpPr>
          <p:cNvPr name="TextBox 13" id="13"/>
          <p:cNvSpPr txBox="true"/>
          <p:nvPr/>
        </p:nvSpPr>
        <p:spPr>
          <a:xfrm rot="0">
            <a:off x="5638549" y="2056139"/>
            <a:ext cx="7010901" cy="1400308"/>
          </a:xfrm>
          <a:prstGeom prst="rect">
            <a:avLst/>
          </a:prstGeom>
        </p:spPr>
        <p:txBody>
          <a:bodyPr anchor="t" rtlCol="false" tIns="0" lIns="0" bIns="0" rIns="0">
            <a:spAutoFit/>
          </a:bodyPr>
          <a:lstStyle/>
          <a:p>
            <a:pPr algn="l">
              <a:lnSpc>
                <a:spcPts val="9096"/>
              </a:lnSpc>
            </a:pPr>
            <a:r>
              <a:rPr lang="en-US" sz="9476">
                <a:solidFill>
                  <a:srgbClr val="2F2F2F"/>
                </a:solidFill>
                <a:latin typeface="Ouhod"/>
                <a:ea typeface="Ouhod"/>
                <a:cs typeface="Ouhod"/>
                <a:sym typeface="Ouhod"/>
              </a:rPr>
              <a:t>PROBLEMS</a:t>
            </a:r>
          </a:p>
        </p:txBody>
      </p:sp>
      <p:sp>
        <p:nvSpPr>
          <p:cNvPr name="TextBox 14" id="14"/>
          <p:cNvSpPr txBox="true"/>
          <p:nvPr/>
        </p:nvSpPr>
        <p:spPr>
          <a:xfrm rot="0">
            <a:off x="1154152" y="4965932"/>
            <a:ext cx="4087528" cy="639679"/>
          </a:xfrm>
          <a:prstGeom prst="rect">
            <a:avLst/>
          </a:prstGeom>
        </p:spPr>
        <p:txBody>
          <a:bodyPr anchor="t" rtlCol="false" tIns="0" lIns="0" bIns="0" rIns="0">
            <a:spAutoFit/>
          </a:bodyPr>
          <a:lstStyle/>
          <a:p>
            <a:pPr algn="ctr">
              <a:lnSpc>
                <a:spcPts val="2506"/>
              </a:lnSpc>
            </a:pPr>
            <a:r>
              <a:rPr lang="en-US" sz="1973" b="true">
                <a:solidFill>
                  <a:srgbClr val="2F2F2F"/>
                </a:solidFill>
                <a:latin typeface="Public Sans Medium"/>
                <a:ea typeface="Public Sans Medium"/>
                <a:cs typeface="Public Sans Medium"/>
                <a:sym typeface="Public Sans Medium"/>
              </a:rPr>
              <a:t>Students find their lessons hard to learn.</a:t>
            </a:r>
          </a:p>
        </p:txBody>
      </p:sp>
      <p:sp>
        <p:nvSpPr>
          <p:cNvPr name="TextBox 15" id="15"/>
          <p:cNvSpPr txBox="true"/>
          <p:nvPr/>
        </p:nvSpPr>
        <p:spPr>
          <a:xfrm rot="0">
            <a:off x="1614991" y="3776449"/>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PROBLEM 1</a:t>
            </a:r>
          </a:p>
        </p:txBody>
      </p:sp>
      <p:sp>
        <p:nvSpPr>
          <p:cNvPr name="TextBox 16" id="16"/>
          <p:cNvSpPr txBox="true"/>
          <p:nvPr/>
        </p:nvSpPr>
        <p:spPr>
          <a:xfrm rot="0">
            <a:off x="7686527" y="7412467"/>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PROBLEM 2</a:t>
            </a:r>
          </a:p>
        </p:txBody>
      </p:sp>
      <p:sp>
        <p:nvSpPr>
          <p:cNvPr name="TextBox 17" id="17"/>
          <p:cNvSpPr txBox="true"/>
          <p:nvPr/>
        </p:nvSpPr>
        <p:spPr>
          <a:xfrm rot="0">
            <a:off x="13235742" y="3776449"/>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PROBLEM 3</a:t>
            </a:r>
          </a:p>
        </p:txBody>
      </p:sp>
      <p:sp>
        <p:nvSpPr>
          <p:cNvPr name="TextBox 18" id="18"/>
          <p:cNvSpPr txBox="true"/>
          <p:nvPr/>
        </p:nvSpPr>
        <p:spPr>
          <a:xfrm rot="0">
            <a:off x="6992636" y="8499539"/>
            <a:ext cx="4087528" cy="639679"/>
          </a:xfrm>
          <a:prstGeom prst="rect">
            <a:avLst/>
          </a:prstGeom>
        </p:spPr>
        <p:txBody>
          <a:bodyPr anchor="t" rtlCol="false" tIns="0" lIns="0" bIns="0" rIns="0">
            <a:spAutoFit/>
          </a:bodyPr>
          <a:lstStyle/>
          <a:p>
            <a:pPr algn="ctr">
              <a:lnSpc>
                <a:spcPts val="2506"/>
              </a:lnSpc>
            </a:pPr>
            <a:r>
              <a:rPr lang="en-US" sz="1973" b="true">
                <a:solidFill>
                  <a:srgbClr val="2F2F2F"/>
                </a:solidFill>
                <a:latin typeface="Public Sans Medium"/>
                <a:ea typeface="Public Sans Medium"/>
                <a:cs typeface="Public Sans Medium"/>
                <a:sym typeface="Public Sans Medium"/>
              </a:rPr>
              <a:t>The lack of techniques for learning and understanding</a:t>
            </a:r>
          </a:p>
        </p:txBody>
      </p:sp>
      <p:sp>
        <p:nvSpPr>
          <p:cNvPr name="TextBox 19" id="19"/>
          <p:cNvSpPr txBox="true"/>
          <p:nvPr/>
        </p:nvSpPr>
        <p:spPr>
          <a:xfrm rot="0">
            <a:off x="12649451" y="4651607"/>
            <a:ext cx="4087528" cy="954004"/>
          </a:xfrm>
          <a:prstGeom prst="rect">
            <a:avLst/>
          </a:prstGeom>
        </p:spPr>
        <p:txBody>
          <a:bodyPr anchor="t" rtlCol="false" tIns="0" lIns="0" bIns="0" rIns="0">
            <a:spAutoFit/>
          </a:bodyPr>
          <a:lstStyle/>
          <a:p>
            <a:pPr algn="ctr">
              <a:lnSpc>
                <a:spcPts val="2506"/>
              </a:lnSpc>
            </a:pPr>
            <a:r>
              <a:rPr lang="en-US" sz="1973" b="true">
                <a:solidFill>
                  <a:srgbClr val="2F2F2F"/>
                </a:solidFill>
                <a:latin typeface="Public Sans Medium"/>
                <a:ea typeface="Public Sans Medium"/>
                <a:cs typeface="Public Sans Medium"/>
                <a:sym typeface="Public Sans Medium"/>
              </a:rPr>
              <a:t>Too Many Features at Once. The user finds it overwhelming and confusing.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09333" y="-134346"/>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649935">
            <a:off x="9328722" y="-2788398"/>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4502023" y="4379884"/>
            <a:ext cx="1778788" cy="2159378"/>
          </a:xfrm>
          <a:custGeom>
            <a:avLst/>
            <a:gdLst/>
            <a:ahLst/>
            <a:cxnLst/>
            <a:rect r="r" b="b" t="t" l="l"/>
            <a:pathLst>
              <a:path h="2159378" w="1778788">
                <a:moveTo>
                  <a:pt x="0" y="0"/>
                </a:moveTo>
                <a:lnTo>
                  <a:pt x="1778787" y="0"/>
                </a:lnTo>
                <a:lnTo>
                  <a:pt x="1778787" y="2159378"/>
                </a:lnTo>
                <a:lnTo>
                  <a:pt x="0" y="21593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062761" y="5167591"/>
            <a:ext cx="2430405" cy="2534972"/>
          </a:xfrm>
          <a:custGeom>
            <a:avLst/>
            <a:gdLst/>
            <a:ahLst/>
            <a:cxnLst/>
            <a:rect r="r" b="b" t="t" l="l"/>
            <a:pathLst>
              <a:path h="2534972" w="2430405">
                <a:moveTo>
                  <a:pt x="0" y="0"/>
                </a:moveTo>
                <a:lnTo>
                  <a:pt x="2430405" y="0"/>
                </a:lnTo>
                <a:lnTo>
                  <a:pt x="2430405" y="2534972"/>
                </a:lnTo>
                <a:lnTo>
                  <a:pt x="0" y="25349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8615257" y="7219051"/>
            <a:ext cx="1980539" cy="2509659"/>
          </a:xfrm>
          <a:custGeom>
            <a:avLst/>
            <a:gdLst/>
            <a:ahLst/>
            <a:cxnLst/>
            <a:rect r="r" b="b" t="t" l="l"/>
            <a:pathLst>
              <a:path h="2509659" w="1980539">
                <a:moveTo>
                  <a:pt x="0" y="0"/>
                </a:moveTo>
                <a:lnTo>
                  <a:pt x="1980539" y="0"/>
                </a:lnTo>
                <a:lnTo>
                  <a:pt x="1980539" y="2509659"/>
                </a:lnTo>
                <a:lnTo>
                  <a:pt x="0" y="25096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
        <p:nvSpPr>
          <p:cNvPr name="TextBox 13" id="13"/>
          <p:cNvSpPr txBox="true"/>
          <p:nvPr/>
        </p:nvSpPr>
        <p:spPr>
          <a:xfrm rot="0">
            <a:off x="1028700" y="2085172"/>
            <a:ext cx="761598" cy="7837380"/>
          </a:xfrm>
          <a:prstGeom prst="rect">
            <a:avLst/>
          </a:prstGeom>
        </p:spPr>
        <p:txBody>
          <a:bodyPr anchor="t" rtlCol="false" tIns="0" lIns="0" bIns="0" rIns="0">
            <a:spAutoFit/>
          </a:bodyPr>
          <a:lstStyle/>
          <a:p>
            <a:pPr algn="l">
              <a:lnSpc>
                <a:spcPts val="7543"/>
              </a:lnSpc>
            </a:pPr>
            <a:r>
              <a:rPr lang="en-US" sz="7858">
                <a:solidFill>
                  <a:srgbClr val="2F2F2F"/>
                </a:solidFill>
                <a:latin typeface="Ouhod"/>
                <a:ea typeface="Ouhod"/>
                <a:cs typeface="Ouhod"/>
                <a:sym typeface="Ouhod"/>
              </a:rPr>
              <a:t>SOLUTION</a:t>
            </a:r>
          </a:p>
        </p:txBody>
      </p:sp>
      <p:sp>
        <p:nvSpPr>
          <p:cNvPr name="TextBox 14" id="14"/>
          <p:cNvSpPr txBox="true"/>
          <p:nvPr/>
        </p:nvSpPr>
        <p:spPr>
          <a:xfrm rot="0">
            <a:off x="3470581" y="3359205"/>
            <a:ext cx="4087528" cy="639679"/>
          </a:xfrm>
          <a:prstGeom prst="rect">
            <a:avLst/>
          </a:prstGeom>
        </p:spPr>
        <p:txBody>
          <a:bodyPr anchor="t" rtlCol="false" tIns="0" lIns="0" bIns="0" rIns="0">
            <a:spAutoFit/>
          </a:bodyPr>
          <a:lstStyle/>
          <a:p>
            <a:pPr algn="ctr">
              <a:lnSpc>
                <a:spcPts val="2506"/>
              </a:lnSpc>
            </a:pPr>
            <a:r>
              <a:rPr lang="en-US" sz="1973" b="true">
                <a:solidFill>
                  <a:srgbClr val="2F2F2F"/>
                </a:solidFill>
                <a:latin typeface="Public Sans Medium"/>
                <a:ea typeface="Public Sans Medium"/>
                <a:cs typeface="Public Sans Medium"/>
                <a:sym typeface="Public Sans Medium"/>
              </a:rPr>
              <a:t>Made an app for students that will hone their knowledge.</a:t>
            </a:r>
          </a:p>
        </p:txBody>
      </p:sp>
      <p:sp>
        <p:nvSpPr>
          <p:cNvPr name="TextBox 15" id="15"/>
          <p:cNvSpPr txBox="true"/>
          <p:nvPr/>
        </p:nvSpPr>
        <p:spPr>
          <a:xfrm rot="0">
            <a:off x="4291576" y="2326255"/>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SOLUTION 1</a:t>
            </a:r>
          </a:p>
        </p:txBody>
      </p:sp>
      <p:sp>
        <p:nvSpPr>
          <p:cNvPr name="TextBox 16" id="16"/>
          <p:cNvSpPr txBox="true"/>
          <p:nvPr/>
        </p:nvSpPr>
        <p:spPr>
          <a:xfrm rot="0">
            <a:off x="7684348" y="6274572"/>
            <a:ext cx="4087528" cy="639679"/>
          </a:xfrm>
          <a:prstGeom prst="rect">
            <a:avLst/>
          </a:prstGeom>
        </p:spPr>
        <p:txBody>
          <a:bodyPr anchor="t" rtlCol="false" tIns="0" lIns="0" bIns="0" rIns="0">
            <a:spAutoFit/>
          </a:bodyPr>
          <a:lstStyle/>
          <a:p>
            <a:pPr algn="ctr">
              <a:lnSpc>
                <a:spcPts val="2506"/>
              </a:lnSpc>
            </a:pPr>
            <a:r>
              <a:rPr lang="en-US" sz="1973" b="true">
                <a:solidFill>
                  <a:srgbClr val="2F2F2F"/>
                </a:solidFill>
                <a:latin typeface="Public Sans Medium"/>
                <a:ea typeface="Public Sans Medium"/>
                <a:cs typeface="Public Sans Medium"/>
                <a:sym typeface="Public Sans Medium"/>
              </a:rPr>
              <a:t>Made our app more concise and less overwhelming.</a:t>
            </a:r>
          </a:p>
        </p:txBody>
      </p:sp>
      <p:sp>
        <p:nvSpPr>
          <p:cNvPr name="TextBox 17" id="17"/>
          <p:cNvSpPr txBox="true"/>
          <p:nvPr/>
        </p:nvSpPr>
        <p:spPr>
          <a:xfrm rot="0">
            <a:off x="8233095" y="5283972"/>
            <a:ext cx="2990033"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SOLUTION 3</a:t>
            </a:r>
          </a:p>
        </p:txBody>
      </p:sp>
      <p:sp>
        <p:nvSpPr>
          <p:cNvPr name="TextBox 18" id="18"/>
          <p:cNvSpPr txBox="true"/>
          <p:nvPr/>
        </p:nvSpPr>
        <p:spPr>
          <a:xfrm rot="0">
            <a:off x="12138247" y="3508737"/>
            <a:ext cx="4087528" cy="1268329"/>
          </a:xfrm>
          <a:prstGeom prst="rect">
            <a:avLst/>
          </a:prstGeom>
        </p:spPr>
        <p:txBody>
          <a:bodyPr anchor="t" rtlCol="false" tIns="0" lIns="0" bIns="0" rIns="0">
            <a:spAutoFit/>
          </a:bodyPr>
          <a:lstStyle/>
          <a:p>
            <a:pPr algn="ctr">
              <a:lnSpc>
                <a:spcPts val="2506"/>
              </a:lnSpc>
            </a:pPr>
            <a:r>
              <a:rPr lang="en-US" sz="1973" b="true">
                <a:solidFill>
                  <a:srgbClr val="2F2F2F"/>
                </a:solidFill>
                <a:latin typeface="Public Sans Medium"/>
                <a:ea typeface="Public Sans Medium"/>
                <a:cs typeface="Public Sans Medium"/>
                <a:sym typeface="Public Sans Medium"/>
              </a:rPr>
              <a:t>With the help of our app it provides engaging educational games so that the students will be more engaged.</a:t>
            </a:r>
          </a:p>
        </p:txBody>
      </p:sp>
      <p:sp>
        <p:nvSpPr>
          <p:cNvPr name="TextBox 19" id="19"/>
          <p:cNvSpPr txBox="true"/>
          <p:nvPr/>
        </p:nvSpPr>
        <p:spPr>
          <a:xfrm rot="0">
            <a:off x="12745403" y="2467313"/>
            <a:ext cx="3065121"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SOLUTION 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09333" y="-134346"/>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649935">
            <a:off x="9328722" y="-2788398"/>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203609" y="1901785"/>
            <a:ext cx="3463913" cy="4114800"/>
          </a:xfrm>
          <a:custGeom>
            <a:avLst/>
            <a:gdLst/>
            <a:ahLst/>
            <a:cxnLst/>
            <a:rect r="r" b="b" t="t" l="l"/>
            <a:pathLst>
              <a:path h="4114800" w="3463913">
                <a:moveTo>
                  <a:pt x="0" y="0"/>
                </a:moveTo>
                <a:lnTo>
                  <a:pt x="3463913" y="0"/>
                </a:lnTo>
                <a:lnTo>
                  <a:pt x="34639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3192797" y="3930610"/>
            <a:ext cx="10844921" cy="4875426"/>
          </a:xfrm>
          <a:prstGeom prst="rect">
            <a:avLst/>
          </a:prstGeom>
        </p:spPr>
        <p:txBody>
          <a:bodyPr anchor="t" rtlCol="false" tIns="0" lIns="0" bIns="0" rIns="0">
            <a:spAutoFit/>
          </a:bodyPr>
          <a:lstStyle/>
          <a:p>
            <a:pPr algn="ctr">
              <a:lnSpc>
                <a:spcPts val="3886"/>
              </a:lnSpc>
            </a:pPr>
            <a:r>
              <a:rPr lang="en-US" sz="3060" b="true">
                <a:solidFill>
                  <a:srgbClr val="2F2F2F"/>
                </a:solidFill>
                <a:latin typeface="Public Sans Medium"/>
                <a:ea typeface="Public Sans Medium"/>
                <a:cs typeface="Public Sans Medium"/>
                <a:sym typeface="Public Sans Medium"/>
              </a:rPr>
              <a:t>An educational program called PyCards was implemented by students at Polytechnic University of the Philippines-Parañaque for intellectual, knowledge, and development purposes. PyCards is a tool that allows students to construct their own game reviewer by using flashcards to create a deck of cards that incorporate lessons of their choice, along with answers and meanings. The aim of this study was to help students succeed academically and participate in interactive learning. It's a good engaging tool since you will learn while engaging.</a:t>
            </a:r>
            <a:r>
              <a:rPr lang="en-US" sz="3060" b="true">
                <a:solidFill>
                  <a:srgbClr val="2F2F2F"/>
                </a:solidFill>
                <a:latin typeface="Public Sans Medium"/>
                <a:ea typeface="Public Sans Medium"/>
                <a:cs typeface="Public Sans Medium"/>
                <a:sym typeface="Public Sans Medium"/>
              </a:rPr>
              <a:t> </a:t>
            </a:r>
          </a:p>
        </p:txBody>
      </p:sp>
      <p:sp>
        <p:nvSpPr>
          <p:cNvPr name="Freeform 11" id="11"/>
          <p:cNvSpPr/>
          <p:nvPr/>
        </p:nvSpPr>
        <p:spPr>
          <a:xfrm flipH="false" flipV="false" rot="0">
            <a:off x="14481183" y="5999099"/>
            <a:ext cx="3254433" cy="4114800"/>
          </a:xfrm>
          <a:custGeom>
            <a:avLst/>
            <a:gdLst/>
            <a:ahLst/>
            <a:cxnLst/>
            <a:rect r="r" b="b" t="t" l="l"/>
            <a:pathLst>
              <a:path h="4114800" w="3254433">
                <a:moveTo>
                  <a:pt x="0" y="0"/>
                </a:moveTo>
                <a:lnTo>
                  <a:pt x="3254432" y="0"/>
                </a:lnTo>
                <a:lnTo>
                  <a:pt x="325443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
        <p:nvSpPr>
          <p:cNvPr name="TextBox 13" id="13"/>
          <p:cNvSpPr txBox="true"/>
          <p:nvPr/>
        </p:nvSpPr>
        <p:spPr>
          <a:xfrm rot="0">
            <a:off x="5944967" y="2213915"/>
            <a:ext cx="5466032" cy="1164245"/>
          </a:xfrm>
          <a:prstGeom prst="rect">
            <a:avLst/>
          </a:prstGeom>
        </p:spPr>
        <p:txBody>
          <a:bodyPr anchor="t" rtlCol="false" tIns="0" lIns="0" bIns="0" rIns="0">
            <a:spAutoFit/>
          </a:bodyPr>
          <a:lstStyle/>
          <a:p>
            <a:pPr algn="l">
              <a:lnSpc>
                <a:spcPts val="7543"/>
              </a:lnSpc>
            </a:pPr>
            <a:r>
              <a:rPr lang="en-US" sz="7858">
                <a:solidFill>
                  <a:srgbClr val="2F2F2F"/>
                </a:solidFill>
                <a:latin typeface="Ouhod"/>
                <a:ea typeface="Ouhod"/>
                <a:cs typeface="Ouhod"/>
                <a:sym typeface="Ouhod"/>
              </a:rPr>
              <a:t>FEATURES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141" y="409367"/>
            <a:ext cx="17111065" cy="15870513"/>
          </a:xfrm>
          <a:custGeom>
            <a:avLst/>
            <a:gdLst/>
            <a:ahLst/>
            <a:cxnLst/>
            <a:rect r="r" b="b" t="t" l="l"/>
            <a:pathLst>
              <a:path h="15870513" w="17111065">
                <a:moveTo>
                  <a:pt x="0" y="0"/>
                </a:moveTo>
                <a:lnTo>
                  <a:pt x="17111066" y="0"/>
                </a:lnTo>
                <a:lnTo>
                  <a:pt x="17111066"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931513">
            <a:off x="-2969015" y="-2905577"/>
            <a:ext cx="9584467" cy="11742072"/>
          </a:xfrm>
          <a:custGeom>
            <a:avLst/>
            <a:gdLst/>
            <a:ahLst/>
            <a:cxnLst/>
            <a:rect r="r" b="b" t="t" l="l"/>
            <a:pathLst>
              <a:path h="11742072" w="9584467">
                <a:moveTo>
                  <a:pt x="0" y="0"/>
                </a:moveTo>
                <a:lnTo>
                  <a:pt x="9584466" y="0"/>
                </a:lnTo>
                <a:lnTo>
                  <a:pt x="9584466" y="11742073"/>
                </a:lnTo>
                <a:lnTo>
                  <a:pt x="0" y="11742073"/>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4110587" y="2417957"/>
            <a:ext cx="10066826" cy="6713852"/>
          </a:xfrm>
          <a:prstGeom prst="rect">
            <a:avLst/>
          </a:prstGeom>
        </p:spPr>
        <p:txBody>
          <a:bodyPr anchor="t" rtlCol="false" tIns="0" lIns="0" bIns="0" rIns="0">
            <a:spAutoFit/>
          </a:bodyPr>
          <a:lstStyle/>
          <a:p>
            <a:pPr algn="ctr">
              <a:lnSpc>
                <a:spcPts val="12559"/>
              </a:lnSpc>
            </a:pPr>
            <a:r>
              <a:rPr lang="en-US" sz="13083">
                <a:solidFill>
                  <a:srgbClr val="2F2F2F"/>
                </a:solidFill>
                <a:latin typeface="Ouhod"/>
                <a:ea typeface="Ouhod"/>
                <a:cs typeface="Ouhod"/>
                <a:sym typeface="Ouhod"/>
              </a:rPr>
              <a:t>OVERVIEW</a:t>
            </a:r>
          </a:p>
          <a:p>
            <a:pPr algn="ctr">
              <a:lnSpc>
                <a:spcPts val="12559"/>
              </a:lnSpc>
            </a:pPr>
            <a:r>
              <a:rPr lang="en-US" sz="13083">
                <a:solidFill>
                  <a:srgbClr val="2F2F2F"/>
                </a:solidFill>
                <a:latin typeface="Ouhod"/>
                <a:ea typeface="Ouhod"/>
                <a:cs typeface="Ouhod"/>
                <a:sym typeface="Ouhod"/>
              </a:rPr>
              <a:t>OF</a:t>
            </a:r>
          </a:p>
          <a:p>
            <a:pPr algn="ctr">
              <a:lnSpc>
                <a:spcPts val="12559"/>
              </a:lnSpc>
            </a:pPr>
            <a:r>
              <a:rPr lang="en-US" sz="13083">
                <a:solidFill>
                  <a:srgbClr val="2F2F2F"/>
                </a:solidFill>
                <a:latin typeface="Ouhod"/>
                <a:ea typeface="Ouhod"/>
                <a:cs typeface="Ouhod"/>
                <a:sym typeface="Ouhod"/>
              </a:rPr>
              <a:t> THE SYSTEM</a:t>
            </a:r>
          </a:p>
        </p:txBody>
      </p:sp>
      <p:sp>
        <p:nvSpPr>
          <p:cNvPr name="Freeform 10" id="10"/>
          <p:cNvSpPr/>
          <p:nvPr/>
        </p:nvSpPr>
        <p:spPr>
          <a:xfrm flipH="false" flipV="false" rot="0">
            <a:off x="764007" y="5017009"/>
            <a:ext cx="4182770" cy="4114800"/>
          </a:xfrm>
          <a:custGeom>
            <a:avLst/>
            <a:gdLst/>
            <a:ahLst/>
            <a:cxnLst/>
            <a:rect r="r" b="b" t="t" l="l"/>
            <a:pathLst>
              <a:path h="4114800" w="4182770">
                <a:moveTo>
                  <a:pt x="0" y="0"/>
                </a:moveTo>
                <a:lnTo>
                  <a:pt x="4182770" y="0"/>
                </a:lnTo>
                <a:lnTo>
                  <a:pt x="41827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062857" y="6172200"/>
            <a:ext cx="5225143" cy="4114800"/>
          </a:xfrm>
          <a:custGeom>
            <a:avLst/>
            <a:gdLst/>
            <a:ahLst/>
            <a:cxnLst/>
            <a:rect r="r" b="b" t="t" l="l"/>
            <a:pathLst>
              <a:path h="4114800" w="5225143">
                <a:moveTo>
                  <a:pt x="0" y="0"/>
                </a:moveTo>
                <a:lnTo>
                  <a:pt x="5225143" y="0"/>
                </a:lnTo>
                <a:lnTo>
                  <a:pt x="522514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95183">
            <a:off x="12679123" y="2539565"/>
            <a:ext cx="8837855" cy="10689942"/>
          </a:xfrm>
          <a:custGeom>
            <a:avLst/>
            <a:gdLst/>
            <a:ahLst/>
            <a:cxnLst/>
            <a:rect r="r" b="b" t="t" l="l"/>
            <a:pathLst>
              <a:path h="10689942" w="8837855">
                <a:moveTo>
                  <a:pt x="0" y="0"/>
                </a:moveTo>
                <a:lnTo>
                  <a:pt x="8837854" y="0"/>
                </a:lnTo>
                <a:lnTo>
                  <a:pt x="8837854" y="10689942"/>
                </a:lnTo>
                <a:lnTo>
                  <a:pt x="0" y="10689942"/>
                </a:lnTo>
                <a:lnTo>
                  <a:pt x="0" y="0"/>
                </a:lnTo>
                <a:close/>
              </a:path>
            </a:pathLst>
          </a:custGeom>
          <a:blipFill>
            <a:blip r:embed="rId2"/>
            <a:stretch>
              <a:fillRect l="0" t="-642" r="0" b="-642"/>
            </a:stretch>
          </a:blipFill>
        </p:spPr>
      </p:sp>
      <p:sp>
        <p:nvSpPr>
          <p:cNvPr name="Freeform 3" id="3"/>
          <p:cNvSpPr/>
          <p:nvPr/>
        </p:nvSpPr>
        <p:spPr>
          <a:xfrm flipH="false" flipV="false" rot="2895183">
            <a:off x="-1716750" y="-3181952"/>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2"/>
            <a:stretch>
              <a:fillRect l="0" t="-642" r="0" b="-642"/>
            </a:stretch>
          </a:blipFill>
        </p:spPr>
      </p:sp>
      <p:sp>
        <p:nvSpPr>
          <p:cNvPr name="Freeform 4" id="4"/>
          <p:cNvSpPr/>
          <p:nvPr/>
        </p:nvSpPr>
        <p:spPr>
          <a:xfrm flipH="false" flipV="false" rot="0">
            <a:off x="3239696" y="504148"/>
            <a:ext cx="10980715" cy="9278704"/>
          </a:xfrm>
          <a:custGeom>
            <a:avLst/>
            <a:gdLst/>
            <a:ahLst/>
            <a:cxnLst/>
            <a:rect r="r" b="b" t="t" l="l"/>
            <a:pathLst>
              <a:path h="9278704" w="10980715">
                <a:moveTo>
                  <a:pt x="0" y="0"/>
                </a:moveTo>
                <a:lnTo>
                  <a:pt x="10980715" y="0"/>
                </a:lnTo>
                <a:lnTo>
                  <a:pt x="10980715" y="9278704"/>
                </a:lnTo>
                <a:lnTo>
                  <a:pt x="0" y="9278704"/>
                </a:lnTo>
                <a:lnTo>
                  <a:pt x="0" y="0"/>
                </a:lnTo>
                <a:close/>
              </a:path>
            </a:pathLst>
          </a:custGeom>
          <a:blipFill>
            <a:blip r:embed="rId3"/>
            <a:stretch>
              <a:fillRect l="0" t="0" r="0" b="0"/>
            </a:stretch>
          </a:blipFill>
        </p:spPr>
      </p:sp>
      <p:sp>
        <p:nvSpPr>
          <p:cNvPr name="Freeform 5" id="5"/>
          <p:cNvSpPr/>
          <p:nvPr/>
        </p:nvSpPr>
        <p:spPr>
          <a:xfrm flipH="false" flipV="false" rot="0">
            <a:off x="0" y="6172200"/>
            <a:ext cx="3600450" cy="4114800"/>
          </a:xfrm>
          <a:custGeom>
            <a:avLst/>
            <a:gdLst/>
            <a:ahLst/>
            <a:cxnLst/>
            <a:rect r="r" b="b" t="t" l="l"/>
            <a:pathLst>
              <a:path h="4114800" w="3600450">
                <a:moveTo>
                  <a:pt x="0" y="0"/>
                </a:moveTo>
                <a:lnTo>
                  <a:pt x="3600450" y="0"/>
                </a:lnTo>
                <a:lnTo>
                  <a:pt x="360045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048137" y="961480"/>
            <a:ext cx="2563283" cy="2403078"/>
          </a:xfrm>
          <a:custGeom>
            <a:avLst/>
            <a:gdLst/>
            <a:ahLst/>
            <a:cxnLst/>
            <a:rect r="r" b="b" t="t" l="l"/>
            <a:pathLst>
              <a:path h="2403078" w="2563283">
                <a:moveTo>
                  <a:pt x="0" y="0"/>
                </a:moveTo>
                <a:lnTo>
                  <a:pt x="2563283" y="0"/>
                </a:lnTo>
                <a:lnTo>
                  <a:pt x="2563283" y="2403078"/>
                </a:lnTo>
                <a:lnTo>
                  <a:pt x="0" y="24030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141" y="409367"/>
            <a:ext cx="17111065" cy="15870513"/>
          </a:xfrm>
          <a:custGeom>
            <a:avLst/>
            <a:gdLst/>
            <a:ahLst/>
            <a:cxnLst/>
            <a:rect r="r" b="b" t="t" l="l"/>
            <a:pathLst>
              <a:path h="15870513" w="17111065">
                <a:moveTo>
                  <a:pt x="0" y="0"/>
                </a:moveTo>
                <a:lnTo>
                  <a:pt x="17111066" y="0"/>
                </a:lnTo>
                <a:lnTo>
                  <a:pt x="17111066"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931513">
            <a:off x="-2969015" y="-2905577"/>
            <a:ext cx="9584467" cy="11742072"/>
          </a:xfrm>
          <a:custGeom>
            <a:avLst/>
            <a:gdLst/>
            <a:ahLst/>
            <a:cxnLst/>
            <a:rect r="r" b="b" t="t" l="l"/>
            <a:pathLst>
              <a:path h="11742072" w="9584467">
                <a:moveTo>
                  <a:pt x="0" y="0"/>
                </a:moveTo>
                <a:lnTo>
                  <a:pt x="9584466" y="0"/>
                </a:lnTo>
                <a:lnTo>
                  <a:pt x="9584466" y="11742073"/>
                </a:lnTo>
                <a:lnTo>
                  <a:pt x="0" y="11742073"/>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2383566" y="5725798"/>
            <a:ext cx="13520867" cy="3532502"/>
          </a:xfrm>
          <a:prstGeom prst="rect">
            <a:avLst/>
          </a:prstGeom>
        </p:spPr>
        <p:txBody>
          <a:bodyPr anchor="t" rtlCol="false" tIns="0" lIns="0" bIns="0" rIns="0">
            <a:spAutoFit/>
          </a:bodyPr>
          <a:lstStyle/>
          <a:p>
            <a:pPr algn="ctr">
              <a:lnSpc>
                <a:spcPts val="12559"/>
              </a:lnSpc>
            </a:pPr>
            <a:r>
              <a:rPr lang="en-US" sz="13083">
                <a:solidFill>
                  <a:srgbClr val="2F2F2F"/>
                </a:solidFill>
                <a:latin typeface="Ouhod"/>
                <a:ea typeface="Ouhod"/>
                <a:cs typeface="Ouhod"/>
                <a:sym typeface="Ouhod"/>
              </a:rPr>
              <a:t>SYSTEM</a:t>
            </a:r>
          </a:p>
          <a:p>
            <a:pPr algn="ctr">
              <a:lnSpc>
                <a:spcPts val="12559"/>
              </a:lnSpc>
            </a:pPr>
            <a:r>
              <a:rPr lang="en-US" sz="13083">
                <a:solidFill>
                  <a:srgbClr val="2F2F2F"/>
                </a:solidFill>
                <a:latin typeface="Ouhod"/>
                <a:ea typeface="Ouhod"/>
                <a:cs typeface="Ouhod"/>
                <a:sym typeface="Ouhod"/>
              </a:rPr>
              <a:t>REQUIREMENTS</a:t>
            </a:r>
          </a:p>
        </p:txBody>
      </p:sp>
      <p:sp>
        <p:nvSpPr>
          <p:cNvPr name="Freeform 10" id="10"/>
          <p:cNvSpPr/>
          <p:nvPr/>
        </p:nvSpPr>
        <p:spPr>
          <a:xfrm flipH="false" flipV="false" rot="0">
            <a:off x="7359591" y="1925361"/>
            <a:ext cx="3568817" cy="3533129"/>
          </a:xfrm>
          <a:custGeom>
            <a:avLst/>
            <a:gdLst/>
            <a:ahLst/>
            <a:cxnLst/>
            <a:rect r="r" b="b" t="t" l="l"/>
            <a:pathLst>
              <a:path h="3533129" w="3568817">
                <a:moveTo>
                  <a:pt x="0" y="0"/>
                </a:moveTo>
                <a:lnTo>
                  <a:pt x="3568818" y="0"/>
                </a:lnTo>
                <a:lnTo>
                  <a:pt x="3568818" y="3533129"/>
                </a:lnTo>
                <a:lnTo>
                  <a:pt x="0" y="35331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97699" y="485301"/>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830393" y="795567"/>
            <a:ext cx="11716703" cy="0"/>
          </a:xfrm>
          <a:prstGeom prst="line">
            <a:avLst/>
          </a:prstGeom>
          <a:ln cap="flat" w="19050">
            <a:solidFill>
              <a:srgbClr val="000000"/>
            </a:solidFill>
            <a:prstDash val="solid"/>
            <a:headEnd type="none" len="sm" w="sm"/>
            <a:tailEnd type="none" len="sm" w="sm"/>
          </a:ln>
        </p:spPr>
      </p:sp>
      <p:graphicFrame>
        <p:nvGraphicFramePr>
          <p:cNvPr name="Table 9" id="9"/>
          <p:cNvGraphicFramePr>
            <a:graphicFrameLocks noGrp="true"/>
          </p:cNvGraphicFramePr>
          <p:nvPr/>
        </p:nvGraphicFramePr>
        <p:xfrm>
          <a:off x="676974" y="1028700"/>
          <a:ext cx="16934052" cy="8067376"/>
        </p:xfrm>
        <a:graphic>
          <a:graphicData uri="http://schemas.openxmlformats.org/drawingml/2006/table">
            <a:tbl>
              <a:tblPr/>
              <a:tblGrid>
                <a:gridCol w="2927097"/>
                <a:gridCol w="5761264"/>
                <a:gridCol w="8245690"/>
              </a:tblGrid>
              <a:tr h="1317200">
                <a:tc>
                  <a:txBody>
                    <a:bodyPr anchor="t" rtlCol="false"/>
                    <a:lstStyle/>
                    <a:p>
                      <a:pPr algn="l">
                        <a:lnSpc>
                          <a:spcPts val="3080"/>
                        </a:lnSpc>
                        <a:defRPr/>
                      </a:pPr>
                      <a:r>
                        <a:rPr lang="en-US" sz="2200">
                          <a:solidFill>
                            <a:srgbClr val="000000"/>
                          </a:solidFill>
                          <a:latin typeface="Ouhod"/>
                          <a:ea typeface="Ouhod"/>
                          <a:cs typeface="Ouhod"/>
                          <a:sym typeface="Ouhod"/>
                        </a:rPr>
                        <a:t>EPICS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Ouhod"/>
                          <a:ea typeface="Ouhod"/>
                          <a:cs typeface="Ouhod"/>
                          <a:sym typeface="Ouhod"/>
                        </a:rPr>
                        <a:t>USER STORY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Ouhod"/>
                          <a:ea typeface="Ouhod"/>
                          <a:cs typeface="Ouhod"/>
                          <a:sym typeface="Ouhod"/>
                        </a:rPr>
                        <a:t>ACCEPTANCE CRITERIA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975708">
                <a:tc>
                  <a:txBody>
                    <a:bodyPr anchor="t" rtlCol="false"/>
                    <a:lstStyle/>
                    <a:p>
                      <a:pPr algn="l">
                        <a:lnSpc>
                          <a:spcPts val="3220"/>
                        </a:lnSpc>
                        <a:defRPr/>
                      </a:pPr>
                      <a:r>
                        <a:rPr lang="en-US" sz="2300">
                          <a:solidFill>
                            <a:srgbClr val="000000"/>
                          </a:solidFill>
                          <a:latin typeface="Ouhod"/>
                          <a:ea typeface="Ouhod"/>
                          <a:cs typeface="Ouhod"/>
                          <a:sym typeface="Ouhod"/>
                        </a:rPr>
                        <a:t>Epic 1: User Account Set Up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Ouhod"/>
                          <a:ea typeface="Ouhod"/>
                          <a:cs typeface="Ouhod"/>
                          <a:sym typeface="Ouhod"/>
                        </a:rPr>
                        <a:t>User Story 1:  As a PUPian, I want to create an account that I can utilize for the desktop application freely.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Ouhod"/>
                          <a:ea typeface="Ouhod"/>
                          <a:cs typeface="Ouhod"/>
                          <a:sym typeface="Ouhod"/>
                        </a:rPr>
                        <a:t>● Given that the user is on the registration page </a:t>
                      </a:r>
                      <a:endParaRPr lang="en-US" sz="1100"/>
                    </a:p>
                    <a:p>
                      <a:pPr algn="l">
                        <a:lnSpc>
                          <a:spcPts val="3080"/>
                        </a:lnSpc>
                      </a:pPr>
                      <a:r>
                        <a:rPr lang="en-US" sz="2200">
                          <a:solidFill>
                            <a:srgbClr val="000000"/>
                          </a:solidFill>
                          <a:latin typeface="Ouhod"/>
                          <a:ea typeface="Ouhod"/>
                          <a:cs typeface="Ouhod"/>
                          <a:sym typeface="Ouhod"/>
                        </a:rPr>
                        <a:t>● When the user enters a valid email and password </a:t>
                      </a:r>
                    </a:p>
                    <a:p>
                      <a:pPr algn="l">
                        <a:lnSpc>
                          <a:spcPts val="3080"/>
                        </a:lnSpc>
                      </a:pPr>
                      <a:r>
                        <a:rPr lang="en-US" sz="2200">
                          <a:solidFill>
                            <a:srgbClr val="000000"/>
                          </a:solidFill>
                          <a:latin typeface="Ouhod"/>
                          <a:ea typeface="Ouhod"/>
                          <a:cs typeface="Ouhod"/>
                          <a:sym typeface="Ouhod"/>
                        </a:rPr>
                        <a:t>● Then the account is created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774468">
                <a:tc>
                  <a:txBody>
                    <a:bodyPr anchor="t" rtlCol="false"/>
                    <a:lstStyle/>
                    <a:p>
                      <a:pPr algn="l">
                        <a:lnSpc>
                          <a:spcPts val="3080"/>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Ouhod"/>
                          <a:ea typeface="Ouhod"/>
                          <a:cs typeface="Ouhod"/>
                          <a:sym typeface="Ouhod"/>
                        </a:rPr>
                        <a:t>User Story 2: As a PUPian, I want to input my account and my password so I can access my existing account on the desktop application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3080"/>
                        </a:lnSpc>
                        <a:defRPr/>
                      </a:pPr>
                      <a:r>
                        <a:rPr lang="en-US" sz="2200">
                          <a:solidFill>
                            <a:srgbClr val="000000"/>
                          </a:solidFill>
                          <a:latin typeface="Ouhod"/>
                          <a:ea typeface="Ouhod"/>
                          <a:cs typeface="Ouhod"/>
                          <a:sym typeface="Ouhod"/>
                        </a:rPr>
                        <a:t>● Given that the user is on the login page</a:t>
                      </a:r>
                      <a:endParaRPr lang="en-US" sz="1100"/>
                    </a:p>
                    <a:p>
                      <a:pPr algn="l">
                        <a:lnSpc>
                          <a:spcPts val="3080"/>
                        </a:lnSpc>
                      </a:pPr>
                      <a:r>
                        <a:rPr lang="en-US" sz="2200">
                          <a:solidFill>
                            <a:srgbClr val="000000"/>
                          </a:solidFill>
                          <a:latin typeface="Ouhod"/>
                          <a:ea typeface="Ouhod"/>
                          <a:cs typeface="Ouhod"/>
                          <a:sym typeface="Ouhod"/>
                        </a:rPr>
                        <a:t> ● When the user input their email and password </a:t>
                      </a:r>
                    </a:p>
                    <a:p>
                      <a:pPr algn="l">
                        <a:lnSpc>
                          <a:spcPts val="3080"/>
                        </a:lnSpc>
                      </a:pPr>
                      <a:r>
                        <a:rPr lang="en-US" sz="2200">
                          <a:solidFill>
                            <a:srgbClr val="000000"/>
                          </a:solidFill>
                          <a:latin typeface="Ouhod"/>
                          <a:ea typeface="Ouhod"/>
                          <a:cs typeface="Ouhod"/>
                          <a:sym typeface="Ouhod"/>
                        </a:rPr>
                        <a:t>● Then the user would be able to access their existing account</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830393" y="18177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(Epic/User Stories with Acceptance Criteria)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97699" y="485301"/>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830393" y="795567"/>
            <a:ext cx="11716703" cy="0"/>
          </a:xfrm>
          <a:prstGeom prst="line">
            <a:avLst/>
          </a:prstGeom>
          <a:ln cap="flat" w="19050">
            <a:solidFill>
              <a:srgbClr val="000000"/>
            </a:solidFill>
            <a:prstDash val="solid"/>
            <a:headEnd type="none" len="sm" w="sm"/>
            <a:tailEnd type="none" len="sm" w="sm"/>
          </a:ln>
        </p:spPr>
      </p:sp>
      <p:graphicFrame>
        <p:nvGraphicFramePr>
          <p:cNvPr name="Table 9" id="9"/>
          <p:cNvGraphicFramePr>
            <a:graphicFrameLocks noGrp="true"/>
          </p:cNvGraphicFramePr>
          <p:nvPr/>
        </p:nvGraphicFramePr>
        <p:xfrm>
          <a:off x="571809" y="1028700"/>
          <a:ext cx="17467275" cy="8732025"/>
        </p:xfrm>
        <a:graphic>
          <a:graphicData uri="http://schemas.openxmlformats.org/drawingml/2006/table">
            <a:tbl>
              <a:tblPr/>
              <a:tblGrid>
                <a:gridCol w="3094958"/>
                <a:gridCol w="5750087"/>
                <a:gridCol w="8622229"/>
              </a:tblGrid>
              <a:tr h="2657120">
                <a:tc>
                  <a:txBody>
                    <a:bodyPr anchor="t" rtlCol="false"/>
                    <a:lstStyle/>
                    <a:p>
                      <a:pPr algn="l">
                        <a:lnSpc>
                          <a:spcPts val="3220"/>
                        </a:lnSpc>
                        <a:defRPr/>
                      </a:pPr>
                      <a:r>
                        <a:rPr lang="en-US" sz="2300" b="true">
                          <a:solidFill>
                            <a:srgbClr val="000000"/>
                          </a:solidFill>
                          <a:latin typeface="Public Sans Bold"/>
                          <a:ea typeface="Public Sans Bold"/>
                          <a:cs typeface="Public Sans Bold"/>
                          <a:sym typeface="Public Sans Bold"/>
                        </a:rPr>
                        <a:t>Epic 2: Flashcard Creation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b="true">
                          <a:solidFill>
                            <a:srgbClr val="000000"/>
                          </a:solidFill>
                          <a:latin typeface="Public Sans Bold"/>
                          <a:ea typeface="Public Sans Bold"/>
                          <a:cs typeface="Public Sans Bold"/>
                          <a:sym typeface="Public Sans Bold"/>
                        </a:rPr>
                        <a:t>User Story 3: As a PUPian, I want to have a flashcard folder where I can input my decks so that I can manage and organize my lessons and topics that I can study later on effectively.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b="true">
                          <a:solidFill>
                            <a:srgbClr val="000000"/>
                          </a:solidFill>
                          <a:latin typeface="Public Sans Bold"/>
                          <a:ea typeface="Public Sans Bold"/>
                          <a:cs typeface="Public Sans Bold"/>
                          <a:sym typeface="Public Sans Bold"/>
                        </a:rPr>
                        <a:t>● Given that the user wants to organize their topics and lessons </a:t>
                      </a:r>
                      <a:endParaRPr lang="en-US" sz="1100"/>
                    </a:p>
                    <a:p>
                      <a:pPr algn="l">
                        <a:lnSpc>
                          <a:spcPts val="2659"/>
                        </a:lnSpc>
                      </a:pPr>
                      <a:r>
                        <a:rPr lang="en-US" sz="1899" b="true">
                          <a:solidFill>
                            <a:srgbClr val="000000"/>
                          </a:solidFill>
                          <a:latin typeface="Public Sans Bold"/>
                          <a:ea typeface="Public Sans Bold"/>
                          <a:cs typeface="Public Sans Bold"/>
                          <a:sym typeface="Public Sans Bold"/>
                        </a:rPr>
                        <a:t>● When the user creates a new folder</a:t>
                      </a:r>
                    </a:p>
                    <a:p>
                      <a:pPr algn="l">
                        <a:lnSpc>
                          <a:spcPts val="2659"/>
                        </a:lnSpc>
                      </a:pPr>
                      <a:r>
                        <a:rPr lang="en-US" sz="1899" b="true">
                          <a:solidFill>
                            <a:srgbClr val="000000"/>
                          </a:solidFill>
                          <a:latin typeface="Public Sans Bold"/>
                          <a:ea typeface="Public Sans Bold"/>
                          <a:cs typeface="Public Sans Bold"/>
                          <a:sym typeface="Public Sans Bold"/>
                        </a:rPr>
                        <a:t> ● Then the folder is created with specified title and descriptions</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15276">
                <a:tc>
                  <a:txBody>
                    <a:bodyPr anchor="t" rtlCol="false"/>
                    <a:lstStyle/>
                    <a:p>
                      <a:pPr algn="l">
                        <a:lnSpc>
                          <a:spcPts val="253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b="true">
                          <a:solidFill>
                            <a:srgbClr val="000000"/>
                          </a:solidFill>
                          <a:latin typeface="Public Sans Bold"/>
                          <a:ea typeface="Public Sans Bold"/>
                          <a:cs typeface="Public Sans Bold"/>
                          <a:sym typeface="Public Sans Bold"/>
                        </a:rPr>
                        <a:t>User Story 4: As a PUPian, I want to have a flashcard where I can add notes and explanations for deeper understanding.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b="true">
                          <a:solidFill>
                            <a:srgbClr val="000000"/>
                          </a:solidFill>
                          <a:latin typeface="Public Sans Bold"/>
                          <a:ea typeface="Public Sans Bold"/>
                          <a:cs typeface="Public Sans Bold"/>
                          <a:sym typeface="Public Sans Bold"/>
                        </a:rPr>
                        <a:t>● Given that the user is creating a flashcard </a:t>
                      </a:r>
                      <a:endParaRPr lang="en-US" sz="1100"/>
                    </a:p>
                    <a:p>
                      <a:pPr algn="l">
                        <a:lnSpc>
                          <a:spcPts val="2659"/>
                        </a:lnSpc>
                      </a:pPr>
                      <a:r>
                        <a:rPr lang="en-US" sz="1899" b="true">
                          <a:solidFill>
                            <a:srgbClr val="000000"/>
                          </a:solidFill>
                          <a:latin typeface="Public Sans Bold"/>
                          <a:ea typeface="Public Sans Bold"/>
                          <a:cs typeface="Public Sans Bold"/>
                          <a:sym typeface="Public Sans Bold"/>
                        </a:rPr>
                        <a:t>● When the user adds notes and explanations to the back of the card </a:t>
                      </a:r>
                    </a:p>
                    <a:p>
                      <a:pPr algn="l">
                        <a:lnSpc>
                          <a:spcPts val="2659"/>
                        </a:lnSpc>
                      </a:pPr>
                      <a:r>
                        <a:rPr lang="en-US" sz="1899" b="true">
                          <a:solidFill>
                            <a:srgbClr val="000000"/>
                          </a:solidFill>
                          <a:latin typeface="Public Sans Bold"/>
                          <a:ea typeface="Public Sans Bold"/>
                          <a:cs typeface="Public Sans Bold"/>
                          <a:sym typeface="Public Sans Bold"/>
                        </a:rPr>
                        <a:t>● Then the notes and explanations are saved and can be viewed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844354">
                <a:tc>
                  <a:txBody>
                    <a:bodyPr anchor="t" rtlCol="false"/>
                    <a:lstStyle/>
                    <a:p>
                      <a:pPr algn="l">
                        <a:lnSpc>
                          <a:spcPts val="253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b="true">
                          <a:solidFill>
                            <a:srgbClr val="000000"/>
                          </a:solidFill>
                          <a:latin typeface="Public Sans Bold"/>
                          <a:ea typeface="Public Sans Bold"/>
                          <a:cs typeface="Public Sans Bold"/>
                          <a:sym typeface="Public Sans Bold"/>
                        </a:rPr>
                        <a:t>User Story 5:  As a PUPian, I want to edit existing flashcards si that I can update or correct informations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b="true">
                          <a:solidFill>
                            <a:srgbClr val="000000"/>
                          </a:solidFill>
                          <a:latin typeface="Public Sans Bold"/>
                          <a:ea typeface="Public Sans Bold"/>
                          <a:cs typeface="Public Sans Bold"/>
                          <a:sym typeface="Public Sans Bold"/>
                        </a:rPr>
                        <a:t>● Given that the user wants to edit an existing flashcard </a:t>
                      </a:r>
                      <a:endParaRPr lang="en-US" sz="1100"/>
                    </a:p>
                    <a:p>
                      <a:pPr algn="l">
                        <a:lnSpc>
                          <a:spcPts val="2659"/>
                        </a:lnSpc>
                      </a:pPr>
                      <a:r>
                        <a:rPr lang="en-US" sz="1899" b="true">
                          <a:solidFill>
                            <a:srgbClr val="000000"/>
                          </a:solidFill>
                          <a:latin typeface="Public Sans Bold"/>
                          <a:ea typeface="Public Sans Bold"/>
                          <a:cs typeface="Public Sans Bold"/>
                          <a:sym typeface="Public Sans Bold"/>
                        </a:rPr>
                        <a:t>● When the user makes changes and saves them </a:t>
                      </a:r>
                    </a:p>
                    <a:p>
                      <a:pPr algn="l">
                        <a:lnSpc>
                          <a:spcPts val="2659"/>
                        </a:lnSpc>
                      </a:pPr>
                      <a:r>
                        <a:rPr lang="en-US" sz="1899" b="true">
                          <a:solidFill>
                            <a:srgbClr val="000000"/>
                          </a:solidFill>
                          <a:latin typeface="Public Sans Bold"/>
                          <a:ea typeface="Public Sans Bold"/>
                          <a:cs typeface="Public Sans Bold"/>
                          <a:sym typeface="Public Sans Bold"/>
                        </a:rPr>
                        <a:t>● Then the changes are updated successfully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15276">
                <a:tc>
                  <a:txBody>
                    <a:bodyPr anchor="t" rtlCol="false"/>
                    <a:lstStyle/>
                    <a:p>
                      <a:pPr algn="l">
                        <a:lnSpc>
                          <a:spcPts val="253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b="true">
                          <a:solidFill>
                            <a:srgbClr val="000000"/>
                          </a:solidFill>
                          <a:latin typeface="Public Sans Bold"/>
                          <a:ea typeface="Public Sans Bold"/>
                          <a:cs typeface="Public Sans Bold"/>
                          <a:sym typeface="Public Sans Bold"/>
                        </a:rPr>
                        <a:t>User Story 6: As a PUPian, I want to delete flashcards that I no longer use so I can keep my study materials organized.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b="true">
                          <a:solidFill>
                            <a:srgbClr val="000000"/>
                          </a:solidFill>
                          <a:latin typeface="Public Sans Bold"/>
                          <a:ea typeface="Public Sans Bold"/>
                          <a:cs typeface="Public Sans Bold"/>
                          <a:sym typeface="Public Sans Bold"/>
                        </a:rPr>
                        <a:t>● Given that the user wants to delete a flashcard </a:t>
                      </a:r>
                      <a:endParaRPr lang="en-US" sz="1100"/>
                    </a:p>
                    <a:p>
                      <a:pPr algn="l">
                        <a:lnSpc>
                          <a:spcPts val="2659"/>
                        </a:lnSpc>
                      </a:pPr>
                      <a:r>
                        <a:rPr lang="en-US" sz="1899" b="true">
                          <a:solidFill>
                            <a:srgbClr val="000000"/>
                          </a:solidFill>
                          <a:latin typeface="Public Sans Bold"/>
                          <a:ea typeface="Public Sans Bold"/>
                          <a:cs typeface="Public Sans Bold"/>
                          <a:sym typeface="Public Sans Bold"/>
                        </a:rPr>
                        <a:t>● When the user confirms the deletion </a:t>
                      </a:r>
                    </a:p>
                    <a:p>
                      <a:pPr algn="l">
                        <a:lnSpc>
                          <a:spcPts val="2659"/>
                        </a:lnSpc>
                      </a:pPr>
                      <a:r>
                        <a:rPr lang="en-US" sz="1899" b="true">
                          <a:solidFill>
                            <a:srgbClr val="000000"/>
                          </a:solidFill>
                          <a:latin typeface="Public Sans Bold"/>
                          <a:ea typeface="Public Sans Bold"/>
                          <a:cs typeface="Public Sans Bold"/>
                          <a:sym typeface="Public Sans Bold"/>
                        </a:rPr>
                        <a:t>● Then the flash card is removed permanently</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830393" y="18177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(Epic/User Stories with Acceptance Criteria)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97699" y="485301"/>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830393" y="795567"/>
            <a:ext cx="11716703" cy="0"/>
          </a:xfrm>
          <a:prstGeom prst="line">
            <a:avLst/>
          </a:prstGeom>
          <a:ln cap="flat" w="19050">
            <a:solidFill>
              <a:srgbClr val="000000"/>
            </a:solidFill>
            <a:prstDash val="solid"/>
            <a:headEnd type="none" len="sm" w="sm"/>
            <a:tailEnd type="none" len="sm" w="sm"/>
          </a:ln>
        </p:spPr>
      </p:sp>
      <p:graphicFrame>
        <p:nvGraphicFramePr>
          <p:cNvPr name="Table 9" id="9"/>
          <p:cNvGraphicFramePr>
            <a:graphicFrameLocks noGrp="true"/>
          </p:cNvGraphicFramePr>
          <p:nvPr/>
        </p:nvGraphicFramePr>
        <p:xfrm>
          <a:off x="573384" y="994939"/>
          <a:ext cx="16724016" cy="9292061"/>
        </p:xfrm>
        <a:graphic>
          <a:graphicData uri="http://schemas.openxmlformats.org/drawingml/2006/table">
            <a:tbl>
              <a:tblPr/>
              <a:tblGrid>
                <a:gridCol w="2872671"/>
                <a:gridCol w="5861247"/>
                <a:gridCol w="7990098"/>
              </a:tblGrid>
              <a:tr h="3123885">
                <a:tc>
                  <a:txBody>
                    <a:bodyPr anchor="t" rtlCol="false"/>
                    <a:lstStyle/>
                    <a:p>
                      <a:pPr algn="l">
                        <a:lnSpc>
                          <a:spcPts val="3219"/>
                        </a:lnSpc>
                        <a:defRPr/>
                      </a:pPr>
                      <a:r>
                        <a:rPr lang="en-US" sz="2299">
                          <a:solidFill>
                            <a:srgbClr val="000000"/>
                          </a:solidFill>
                          <a:latin typeface="Ouhod"/>
                          <a:ea typeface="Ouhod"/>
                          <a:cs typeface="Ouhod"/>
                          <a:sym typeface="Ouhod"/>
                        </a:rPr>
                        <a:t>EPIC 3: Flashcard Game Interactive Learning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uhod"/>
                          <a:ea typeface="Ouhod"/>
                          <a:cs typeface="Ouhod"/>
                          <a:sym typeface="Ouhod"/>
                        </a:rPr>
                        <a:t>User Story 7:  As a PUPian, I want to start the game and answer my own deck based on the definition I give, with time and number of lives limited to make it more exciting and challenging.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uhod"/>
                          <a:ea typeface="Ouhod"/>
                          <a:cs typeface="Ouhod"/>
                          <a:sym typeface="Ouhod"/>
                        </a:rPr>
                        <a:t>● Given that the user selects a deck of flashcards </a:t>
                      </a:r>
                      <a:endParaRPr lang="en-US" sz="1100"/>
                    </a:p>
                    <a:p>
                      <a:pPr algn="l">
                        <a:lnSpc>
                          <a:spcPts val="2659"/>
                        </a:lnSpc>
                      </a:pPr>
                      <a:r>
                        <a:rPr lang="en-US" sz="1899">
                          <a:solidFill>
                            <a:srgbClr val="000000"/>
                          </a:solidFill>
                          <a:latin typeface="Ouhod"/>
                          <a:ea typeface="Ouhod"/>
                          <a:cs typeface="Ouhod"/>
                          <a:sym typeface="Ouhod"/>
                        </a:rPr>
                        <a:t>● When the user starts a game session </a:t>
                      </a:r>
                    </a:p>
                    <a:p>
                      <a:pPr algn="l">
                        <a:lnSpc>
                          <a:spcPts val="2659"/>
                        </a:lnSpc>
                      </a:pPr>
                      <a:r>
                        <a:rPr lang="en-US" sz="1899">
                          <a:solidFill>
                            <a:srgbClr val="000000"/>
                          </a:solidFill>
                          <a:latin typeface="Ouhod"/>
                          <a:ea typeface="Ouhod"/>
                          <a:cs typeface="Ouhod"/>
                          <a:sym typeface="Ouhod"/>
                        </a:rPr>
                        <a:t>● Then the game starts with the selected deck and limited lives </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68233">
                <a:tc>
                  <a:txBody>
                    <a:bodyPr anchor="t" rtlCol="false"/>
                    <a:lstStyle/>
                    <a:p>
                      <a:pPr algn="l">
                        <a:lnSpc>
                          <a:spcPts val="2659"/>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uhod"/>
                          <a:ea typeface="Ouhod"/>
                          <a:cs typeface="Ouhod"/>
                          <a:sym typeface="Ouhod"/>
                        </a:rPr>
                        <a:t>User Story 8:  As a PUPian, I want to receive immediate feedback on my errors and progress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uhod"/>
                          <a:ea typeface="Ouhod"/>
                          <a:cs typeface="Ouhod"/>
                          <a:sym typeface="Ouhod"/>
                        </a:rPr>
                        <a:t>● Given that the user is playing the game </a:t>
                      </a:r>
                      <a:endParaRPr lang="en-US" sz="1100"/>
                    </a:p>
                    <a:p>
                      <a:pPr algn="l">
                        <a:lnSpc>
                          <a:spcPts val="2659"/>
                        </a:lnSpc>
                      </a:pPr>
                      <a:r>
                        <a:rPr lang="en-US" sz="1899">
                          <a:solidFill>
                            <a:srgbClr val="000000"/>
                          </a:solidFill>
                          <a:latin typeface="Ouhod"/>
                          <a:ea typeface="Ouhod"/>
                          <a:cs typeface="Ouhod"/>
                          <a:sym typeface="Ouhod"/>
                        </a:rPr>
                        <a:t>● When the user answers a question</a:t>
                      </a:r>
                    </a:p>
                    <a:p>
                      <a:pPr algn="l">
                        <a:lnSpc>
                          <a:spcPts val="2659"/>
                        </a:lnSpc>
                      </a:pPr>
                      <a:r>
                        <a:rPr lang="en-US" sz="1899">
                          <a:solidFill>
                            <a:srgbClr val="000000"/>
                          </a:solidFill>
                          <a:latin typeface="Ouhod"/>
                          <a:ea typeface="Ouhod"/>
                          <a:cs typeface="Ouhod"/>
                          <a:sym typeface="Ouhod"/>
                        </a:rPr>
                        <a:t>● The immediate feedback is provide</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199363">
                <a:tc>
                  <a:txBody>
                    <a:bodyPr anchor="t" rtlCol="false"/>
                    <a:lstStyle/>
                    <a:p>
                      <a:pPr algn="l">
                        <a:lnSpc>
                          <a:spcPts val="3219"/>
                        </a:lnSpc>
                        <a:defRPr/>
                      </a:pPr>
                      <a:r>
                        <a:rPr lang="en-US" sz="2299">
                          <a:solidFill>
                            <a:srgbClr val="000000"/>
                          </a:solidFill>
                          <a:latin typeface="Ouhod"/>
                          <a:ea typeface="Ouhod"/>
                          <a:cs typeface="Ouhod"/>
                          <a:sym typeface="Ouhod"/>
                        </a:rPr>
                        <a:t>EPIC 4: Progress tracking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uhod"/>
                          <a:ea typeface="Ouhod"/>
                          <a:cs typeface="Ouhod"/>
                          <a:sym typeface="Ouhod"/>
                        </a:rPr>
                        <a:t>User Story 9:  As a PUPian, I want to view history of my game sessions so that I can track my progress over time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uhod"/>
                          <a:ea typeface="Ouhod"/>
                          <a:cs typeface="Ouhod"/>
                          <a:sym typeface="Ouhod"/>
                        </a:rPr>
                        <a:t>● Given that the user wants to view past game sessions </a:t>
                      </a:r>
                      <a:endParaRPr lang="en-US" sz="1100"/>
                    </a:p>
                    <a:p>
                      <a:pPr algn="l">
                        <a:lnSpc>
                          <a:spcPts val="2659"/>
                        </a:lnSpc>
                      </a:pPr>
                      <a:r>
                        <a:rPr lang="en-US" sz="1899">
                          <a:solidFill>
                            <a:srgbClr val="000000"/>
                          </a:solidFill>
                          <a:latin typeface="Ouhod"/>
                          <a:ea typeface="Ouhod"/>
                          <a:cs typeface="Ouhod"/>
                          <a:sym typeface="Ouhod"/>
                        </a:rPr>
                        <a:t>● When the user clicks the history button </a:t>
                      </a:r>
                    </a:p>
                    <a:p>
                      <a:pPr algn="l">
                        <a:lnSpc>
                          <a:spcPts val="2659"/>
                        </a:lnSpc>
                      </a:pPr>
                      <a:r>
                        <a:rPr lang="en-US" sz="1899">
                          <a:solidFill>
                            <a:srgbClr val="000000"/>
                          </a:solidFill>
                          <a:latin typeface="Ouhod"/>
                          <a:ea typeface="Ouhod"/>
                          <a:cs typeface="Ouhod"/>
                          <a:sym typeface="Ouhod"/>
                        </a:rPr>
                        <a:t>● Then the history is displayed with date, time, and performance metrics</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2000580">
                <a:tc>
                  <a:txBody>
                    <a:bodyPr anchor="t" rtlCol="false"/>
                    <a:lstStyle/>
                    <a:p>
                      <a:pPr algn="l">
                        <a:lnSpc>
                          <a:spcPts val="2659"/>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uhod"/>
                          <a:ea typeface="Ouhod"/>
                          <a:cs typeface="Ouhod"/>
                          <a:sym typeface="Ouhod"/>
                        </a:rPr>
                        <a:t>User Story 10:  As a PUPian, I want to see my average score and statistics so that I can see how well I am doing.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00000"/>
                          </a:solidFill>
                          <a:latin typeface="Ouhod"/>
                          <a:ea typeface="Ouhod"/>
                          <a:cs typeface="Ouhod"/>
                          <a:sym typeface="Ouhod"/>
                        </a:rPr>
                        <a:t>● Given that the user wants to track performance over time</a:t>
                      </a:r>
                      <a:endParaRPr lang="en-US" sz="1100"/>
                    </a:p>
                    <a:p>
                      <a:pPr algn="l">
                        <a:lnSpc>
                          <a:spcPts val="2659"/>
                        </a:lnSpc>
                      </a:pPr>
                      <a:r>
                        <a:rPr lang="en-US" sz="1899">
                          <a:solidFill>
                            <a:srgbClr val="000000"/>
                          </a:solidFill>
                          <a:latin typeface="Ouhod"/>
                          <a:ea typeface="Ouhod"/>
                          <a:cs typeface="Ouhod"/>
                          <a:sym typeface="Ouhod"/>
                        </a:rPr>
                        <a:t>● When the user views their statistics </a:t>
                      </a:r>
                    </a:p>
                    <a:p>
                      <a:pPr algn="l">
                        <a:lnSpc>
                          <a:spcPts val="2659"/>
                        </a:lnSpc>
                      </a:pPr>
                      <a:r>
                        <a:rPr lang="en-US" sz="1899">
                          <a:solidFill>
                            <a:srgbClr val="000000"/>
                          </a:solidFill>
                          <a:latin typeface="Ouhod"/>
                          <a:ea typeface="Ouhod"/>
                          <a:cs typeface="Ouhod"/>
                          <a:sym typeface="Ouhod"/>
                        </a:rPr>
                        <a:t>● Then the average score and other performances data are presented clearly</a:t>
                      </a: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830393" y="18177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(Epic/User Stories with Acceptance Criteria)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1926147" y="1848553"/>
            <a:ext cx="14435706" cy="7993043"/>
          </a:xfrm>
          <a:custGeom>
            <a:avLst/>
            <a:gdLst/>
            <a:ahLst/>
            <a:cxnLst/>
            <a:rect r="r" b="b" t="t" l="l"/>
            <a:pathLst>
              <a:path h="7993043" w="14435706">
                <a:moveTo>
                  <a:pt x="0" y="0"/>
                </a:moveTo>
                <a:lnTo>
                  <a:pt x="14435706" y="0"/>
                </a:lnTo>
                <a:lnTo>
                  <a:pt x="14435706" y="7993043"/>
                </a:lnTo>
                <a:lnTo>
                  <a:pt x="0" y="7993043"/>
                </a:lnTo>
                <a:lnTo>
                  <a:pt x="0" y="0"/>
                </a:lnTo>
                <a:close/>
              </a:path>
            </a:pathLst>
          </a:custGeom>
          <a:blipFill>
            <a:blip r:embed="rId4"/>
            <a:stretch>
              <a:fillRect l="-6737" t="0" r="0" b="0"/>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1" id="11"/>
          <p:cNvSpPr txBox="true"/>
          <p:nvPr/>
        </p:nvSpPr>
        <p:spPr>
          <a:xfrm rot="0">
            <a:off x="1028700" y="93993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(User Story Mapping)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9935">
            <a:off x="14675615" y="-2432473"/>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509915" y="-1261480"/>
            <a:ext cx="7341489" cy="8229600"/>
          </a:xfrm>
          <a:custGeom>
            <a:avLst/>
            <a:gdLst/>
            <a:ahLst/>
            <a:cxnLst/>
            <a:rect r="r" b="b" t="t" l="l"/>
            <a:pathLst>
              <a:path h="8229600" w="7341489">
                <a:moveTo>
                  <a:pt x="0" y="0"/>
                </a:moveTo>
                <a:lnTo>
                  <a:pt x="7341489" y="0"/>
                </a:lnTo>
                <a:lnTo>
                  <a:pt x="7341489"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4223327" y="1718615"/>
            <a:ext cx="9121970" cy="6849770"/>
          </a:xfrm>
          <a:custGeom>
            <a:avLst/>
            <a:gdLst/>
            <a:ahLst/>
            <a:cxnLst/>
            <a:rect r="r" b="b" t="t" l="l"/>
            <a:pathLst>
              <a:path h="6849770" w="9121970">
                <a:moveTo>
                  <a:pt x="0" y="0"/>
                </a:moveTo>
                <a:lnTo>
                  <a:pt x="9121970" y="0"/>
                </a:lnTo>
                <a:lnTo>
                  <a:pt x="9121970" y="6849770"/>
                </a:lnTo>
                <a:lnTo>
                  <a:pt x="0" y="6849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946511" y="5536196"/>
            <a:ext cx="7341489" cy="8229600"/>
          </a:xfrm>
          <a:custGeom>
            <a:avLst/>
            <a:gdLst/>
            <a:ahLst/>
            <a:cxnLst/>
            <a:rect r="r" b="b" t="t" l="l"/>
            <a:pathLst>
              <a:path h="8229600" w="7341489">
                <a:moveTo>
                  <a:pt x="0" y="0"/>
                </a:moveTo>
                <a:lnTo>
                  <a:pt x="7341489" y="0"/>
                </a:lnTo>
                <a:lnTo>
                  <a:pt x="7341489"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0" y="0"/>
            <a:ext cx="4942703" cy="4114800"/>
          </a:xfrm>
          <a:custGeom>
            <a:avLst/>
            <a:gdLst/>
            <a:ahLst/>
            <a:cxnLst/>
            <a:rect r="r" b="b" t="t" l="l"/>
            <a:pathLst>
              <a:path h="4114800" w="4942703">
                <a:moveTo>
                  <a:pt x="0" y="0"/>
                </a:moveTo>
                <a:lnTo>
                  <a:pt x="4942703" y="0"/>
                </a:lnTo>
                <a:lnTo>
                  <a:pt x="494270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459768" y="3609555"/>
            <a:ext cx="8885530" cy="3267915"/>
          </a:xfrm>
          <a:prstGeom prst="rect">
            <a:avLst/>
          </a:prstGeom>
        </p:spPr>
        <p:txBody>
          <a:bodyPr anchor="t" rtlCol="false" tIns="0" lIns="0" bIns="0" rIns="0">
            <a:spAutoFit/>
          </a:bodyPr>
          <a:lstStyle/>
          <a:p>
            <a:pPr algn="ctr">
              <a:lnSpc>
                <a:spcPts val="8426"/>
              </a:lnSpc>
            </a:pPr>
            <a:r>
              <a:rPr lang="en-US" sz="8777">
                <a:solidFill>
                  <a:srgbClr val="2F2F2F"/>
                </a:solidFill>
                <a:latin typeface="Shrikhand"/>
                <a:ea typeface="Shrikhand"/>
                <a:cs typeface="Shrikhand"/>
                <a:sym typeface="Shrikhand"/>
              </a:rPr>
              <a:t>THE TEAM</a:t>
            </a:r>
          </a:p>
          <a:p>
            <a:pPr algn="ctr">
              <a:lnSpc>
                <a:spcPts val="8426"/>
              </a:lnSpc>
            </a:pPr>
            <a:r>
              <a:rPr lang="en-US" sz="8777">
                <a:solidFill>
                  <a:srgbClr val="2F2F2F"/>
                </a:solidFill>
                <a:latin typeface="Shrikhand"/>
                <a:ea typeface="Shrikhand"/>
                <a:cs typeface="Shrikhand"/>
                <a:sym typeface="Shrikhand"/>
              </a:rPr>
              <a:t>of</a:t>
            </a:r>
          </a:p>
          <a:p>
            <a:pPr algn="ctr">
              <a:lnSpc>
                <a:spcPts val="8426"/>
              </a:lnSpc>
            </a:pPr>
            <a:r>
              <a:rPr lang="en-US" sz="8777">
                <a:solidFill>
                  <a:srgbClr val="2F2F2F"/>
                </a:solidFill>
                <a:latin typeface="Shrikhand"/>
                <a:ea typeface="Shrikhand"/>
                <a:cs typeface="Shrikhand"/>
                <a:sym typeface="Shrikhand"/>
              </a:rPr>
              <a:t>COMFROG</a:t>
            </a:r>
          </a:p>
        </p:txBody>
      </p:sp>
      <p:sp>
        <p:nvSpPr>
          <p:cNvPr name="Freeform 8" id="8"/>
          <p:cNvSpPr/>
          <p:nvPr/>
        </p:nvSpPr>
        <p:spPr>
          <a:xfrm flipH="true" flipV="true" rot="0">
            <a:off x="13345297" y="6172200"/>
            <a:ext cx="4942703" cy="4114800"/>
          </a:xfrm>
          <a:custGeom>
            <a:avLst/>
            <a:gdLst/>
            <a:ahLst/>
            <a:cxnLst/>
            <a:rect r="r" b="b" t="t" l="l"/>
            <a:pathLst>
              <a:path h="4114800" w="4942703">
                <a:moveTo>
                  <a:pt x="4942703" y="4114800"/>
                </a:moveTo>
                <a:lnTo>
                  <a:pt x="0" y="4114800"/>
                </a:lnTo>
                <a:lnTo>
                  <a:pt x="0" y="0"/>
                </a:lnTo>
                <a:lnTo>
                  <a:pt x="4942703" y="0"/>
                </a:lnTo>
                <a:lnTo>
                  <a:pt x="4942703"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141" y="409367"/>
            <a:ext cx="17111065" cy="15870513"/>
          </a:xfrm>
          <a:custGeom>
            <a:avLst/>
            <a:gdLst/>
            <a:ahLst/>
            <a:cxnLst/>
            <a:rect r="r" b="b" t="t" l="l"/>
            <a:pathLst>
              <a:path h="15870513" w="17111065">
                <a:moveTo>
                  <a:pt x="0" y="0"/>
                </a:moveTo>
                <a:lnTo>
                  <a:pt x="17111066" y="0"/>
                </a:lnTo>
                <a:lnTo>
                  <a:pt x="17111066"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931513">
            <a:off x="-2969015" y="-2905577"/>
            <a:ext cx="9584467" cy="11742072"/>
          </a:xfrm>
          <a:custGeom>
            <a:avLst/>
            <a:gdLst/>
            <a:ahLst/>
            <a:cxnLst/>
            <a:rect r="r" b="b" t="t" l="l"/>
            <a:pathLst>
              <a:path h="11742072" w="9584467">
                <a:moveTo>
                  <a:pt x="0" y="0"/>
                </a:moveTo>
                <a:lnTo>
                  <a:pt x="9584466" y="0"/>
                </a:lnTo>
                <a:lnTo>
                  <a:pt x="9584466" y="11742073"/>
                </a:lnTo>
                <a:lnTo>
                  <a:pt x="0" y="11742073"/>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2383566" y="2331480"/>
            <a:ext cx="13520867" cy="6713852"/>
          </a:xfrm>
          <a:prstGeom prst="rect">
            <a:avLst/>
          </a:prstGeom>
        </p:spPr>
        <p:txBody>
          <a:bodyPr anchor="t" rtlCol="false" tIns="0" lIns="0" bIns="0" rIns="0">
            <a:spAutoFit/>
          </a:bodyPr>
          <a:lstStyle/>
          <a:p>
            <a:pPr algn="ctr">
              <a:lnSpc>
                <a:spcPts val="12559"/>
              </a:lnSpc>
            </a:pPr>
            <a:r>
              <a:rPr lang="en-US" sz="13083">
                <a:solidFill>
                  <a:srgbClr val="2F2F2F"/>
                </a:solidFill>
                <a:latin typeface="Ouhod"/>
                <a:ea typeface="Ouhod"/>
                <a:cs typeface="Ouhod"/>
                <a:sym typeface="Ouhod"/>
              </a:rPr>
              <a:t>PROJECT</a:t>
            </a:r>
          </a:p>
          <a:p>
            <a:pPr algn="ctr">
              <a:lnSpc>
                <a:spcPts val="12559"/>
              </a:lnSpc>
            </a:pPr>
            <a:r>
              <a:rPr lang="en-US" sz="13083">
                <a:solidFill>
                  <a:srgbClr val="2F2F2F"/>
                </a:solidFill>
                <a:latin typeface="Ouhod"/>
                <a:ea typeface="Ouhod"/>
                <a:cs typeface="Ouhod"/>
                <a:sym typeface="Ouhod"/>
              </a:rPr>
              <a:t>TIMELINE</a:t>
            </a:r>
          </a:p>
          <a:p>
            <a:pPr algn="ctr">
              <a:lnSpc>
                <a:spcPts val="12559"/>
              </a:lnSpc>
            </a:pPr>
            <a:r>
              <a:rPr lang="en-US" sz="13083">
                <a:solidFill>
                  <a:srgbClr val="2F2F2F"/>
                </a:solidFill>
                <a:latin typeface="Ouhod"/>
                <a:ea typeface="Ouhod"/>
                <a:cs typeface="Ouhod"/>
                <a:sym typeface="Ouhod"/>
              </a:rPr>
              <a:t>AND </a:t>
            </a:r>
          </a:p>
          <a:p>
            <a:pPr algn="ctr">
              <a:lnSpc>
                <a:spcPts val="12559"/>
              </a:lnSpc>
            </a:pPr>
            <a:r>
              <a:rPr lang="en-US" sz="13083">
                <a:solidFill>
                  <a:srgbClr val="2F2F2F"/>
                </a:solidFill>
                <a:latin typeface="Ouhod"/>
                <a:ea typeface="Ouhod"/>
                <a:cs typeface="Ouhod"/>
                <a:sym typeface="Ouhod"/>
              </a:rPr>
              <a:t>MILESTONES</a:t>
            </a:r>
          </a:p>
        </p:txBody>
      </p:sp>
      <p:sp>
        <p:nvSpPr>
          <p:cNvPr name="TextBox 10" id="10"/>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3316016" y="1962853"/>
            <a:ext cx="11655967" cy="8097125"/>
          </a:xfrm>
          <a:custGeom>
            <a:avLst/>
            <a:gdLst/>
            <a:ahLst/>
            <a:cxnLst/>
            <a:rect r="r" b="b" t="t" l="l"/>
            <a:pathLst>
              <a:path h="8097125" w="11655967">
                <a:moveTo>
                  <a:pt x="0" y="0"/>
                </a:moveTo>
                <a:lnTo>
                  <a:pt x="11655968" y="0"/>
                </a:lnTo>
                <a:lnTo>
                  <a:pt x="11655968" y="8097125"/>
                </a:lnTo>
                <a:lnTo>
                  <a:pt x="0" y="8097125"/>
                </a:lnTo>
                <a:lnTo>
                  <a:pt x="0" y="0"/>
                </a:lnTo>
                <a:close/>
              </a:path>
            </a:pathLst>
          </a:custGeom>
          <a:blipFill>
            <a:blip r:embed="rId4"/>
            <a:stretch>
              <a:fillRect l="0" t="-3981" r="0" b="-3981"/>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1" id="11"/>
          <p:cNvSpPr txBox="true"/>
          <p:nvPr/>
        </p:nvSpPr>
        <p:spPr>
          <a:xfrm rot="0">
            <a:off x="1028700" y="826274"/>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2169631" y="2094937"/>
            <a:ext cx="13948738" cy="7820588"/>
          </a:xfrm>
          <a:custGeom>
            <a:avLst/>
            <a:gdLst/>
            <a:ahLst/>
            <a:cxnLst/>
            <a:rect r="r" b="b" t="t" l="l"/>
            <a:pathLst>
              <a:path h="7820588" w="13948738">
                <a:moveTo>
                  <a:pt x="0" y="0"/>
                </a:moveTo>
                <a:lnTo>
                  <a:pt x="13948738" y="0"/>
                </a:lnTo>
                <a:lnTo>
                  <a:pt x="13948738" y="7820588"/>
                </a:lnTo>
                <a:lnTo>
                  <a:pt x="0" y="7820588"/>
                </a:lnTo>
                <a:lnTo>
                  <a:pt x="0" y="0"/>
                </a:lnTo>
                <a:close/>
              </a:path>
            </a:pathLst>
          </a:custGeom>
          <a:blipFill>
            <a:blip r:embed="rId4"/>
            <a:stretch>
              <a:fillRect l="0" t="0" r="0" b="-33992"/>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1" id="11"/>
          <p:cNvSpPr txBox="true"/>
          <p:nvPr/>
        </p:nvSpPr>
        <p:spPr>
          <a:xfrm rot="0">
            <a:off x="1028700" y="93993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(Gannt Chart)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2169631" y="2125425"/>
            <a:ext cx="13948738" cy="7637661"/>
          </a:xfrm>
          <a:custGeom>
            <a:avLst/>
            <a:gdLst/>
            <a:ahLst/>
            <a:cxnLst/>
            <a:rect r="r" b="b" t="t" l="l"/>
            <a:pathLst>
              <a:path h="7637661" w="13948738">
                <a:moveTo>
                  <a:pt x="0" y="0"/>
                </a:moveTo>
                <a:lnTo>
                  <a:pt x="13948738" y="0"/>
                </a:lnTo>
                <a:lnTo>
                  <a:pt x="13948738" y="7637660"/>
                </a:lnTo>
                <a:lnTo>
                  <a:pt x="0" y="7637660"/>
                </a:lnTo>
                <a:lnTo>
                  <a:pt x="0" y="0"/>
                </a:lnTo>
                <a:close/>
              </a:path>
            </a:pathLst>
          </a:custGeom>
          <a:blipFill>
            <a:blip r:embed="rId4"/>
            <a:stretch>
              <a:fillRect l="0" t="-100693" r="0" b="0"/>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1" id="11"/>
          <p:cNvSpPr txBox="true"/>
          <p:nvPr/>
        </p:nvSpPr>
        <p:spPr>
          <a:xfrm rot="0">
            <a:off x="1028700" y="93993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(Gannt Chart)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2045348" y="1848553"/>
            <a:ext cx="14197304" cy="8319790"/>
          </a:xfrm>
          <a:custGeom>
            <a:avLst/>
            <a:gdLst/>
            <a:ahLst/>
            <a:cxnLst/>
            <a:rect r="r" b="b" t="t" l="l"/>
            <a:pathLst>
              <a:path h="8319790" w="14197304">
                <a:moveTo>
                  <a:pt x="0" y="0"/>
                </a:moveTo>
                <a:lnTo>
                  <a:pt x="14197304" y="0"/>
                </a:lnTo>
                <a:lnTo>
                  <a:pt x="14197304" y="8319790"/>
                </a:lnTo>
                <a:lnTo>
                  <a:pt x="0" y="8319790"/>
                </a:lnTo>
                <a:lnTo>
                  <a:pt x="0" y="0"/>
                </a:lnTo>
                <a:close/>
              </a:path>
            </a:pathLst>
          </a:custGeom>
          <a:blipFill>
            <a:blip r:embed="rId4"/>
            <a:stretch>
              <a:fillRect l="0" t="0" r="0" b="-70644"/>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1" id="11"/>
          <p:cNvSpPr txBox="true"/>
          <p:nvPr/>
        </p:nvSpPr>
        <p:spPr>
          <a:xfrm rot="0">
            <a:off x="1028700" y="93993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(Gannt Chart)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2045348" y="3365130"/>
            <a:ext cx="14197304" cy="5893170"/>
          </a:xfrm>
          <a:custGeom>
            <a:avLst/>
            <a:gdLst/>
            <a:ahLst/>
            <a:cxnLst/>
            <a:rect r="r" b="b" t="t" l="l"/>
            <a:pathLst>
              <a:path h="5893170" w="14197304">
                <a:moveTo>
                  <a:pt x="0" y="0"/>
                </a:moveTo>
                <a:lnTo>
                  <a:pt x="14197304" y="0"/>
                </a:lnTo>
                <a:lnTo>
                  <a:pt x="14197304" y="5893170"/>
                </a:lnTo>
                <a:lnTo>
                  <a:pt x="0" y="5893170"/>
                </a:lnTo>
                <a:lnTo>
                  <a:pt x="0" y="0"/>
                </a:lnTo>
                <a:close/>
              </a:path>
            </a:pathLst>
          </a:custGeom>
          <a:blipFill>
            <a:blip r:embed="rId4"/>
            <a:stretch>
              <a:fillRect l="0" t="-140911" r="0" b="0"/>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1" id="11"/>
          <p:cNvSpPr txBox="true"/>
          <p:nvPr/>
        </p:nvSpPr>
        <p:spPr>
          <a:xfrm rot="0">
            <a:off x="1028700" y="93993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(Gannt Chart)</a:t>
            </a:r>
          </a:p>
        </p:txBody>
      </p:sp>
      <p:sp>
        <p:nvSpPr>
          <p:cNvPr name="Freeform 12" id="12"/>
          <p:cNvSpPr/>
          <p:nvPr/>
        </p:nvSpPr>
        <p:spPr>
          <a:xfrm flipH="false" flipV="false" rot="0">
            <a:off x="2045348" y="2235298"/>
            <a:ext cx="14197304" cy="1129832"/>
          </a:xfrm>
          <a:custGeom>
            <a:avLst/>
            <a:gdLst/>
            <a:ahLst/>
            <a:cxnLst/>
            <a:rect r="r" b="b" t="t" l="l"/>
            <a:pathLst>
              <a:path h="1129832" w="14197304">
                <a:moveTo>
                  <a:pt x="0" y="0"/>
                </a:moveTo>
                <a:lnTo>
                  <a:pt x="14197304" y="0"/>
                </a:lnTo>
                <a:lnTo>
                  <a:pt x="14197304" y="1129832"/>
                </a:lnTo>
                <a:lnTo>
                  <a:pt x="0" y="1129832"/>
                </a:lnTo>
                <a:lnTo>
                  <a:pt x="0" y="0"/>
                </a:lnTo>
                <a:close/>
              </a:path>
            </a:pathLst>
          </a:custGeom>
          <a:blipFill>
            <a:blip r:embed="rId4"/>
            <a:stretch>
              <a:fillRect l="0" t="0" r="0" b="-1156585"/>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2197407" y="1848553"/>
            <a:ext cx="13893186" cy="7821924"/>
          </a:xfrm>
          <a:custGeom>
            <a:avLst/>
            <a:gdLst/>
            <a:ahLst/>
            <a:cxnLst/>
            <a:rect r="r" b="b" t="t" l="l"/>
            <a:pathLst>
              <a:path h="7821924" w="13893186">
                <a:moveTo>
                  <a:pt x="0" y="0"/>
                </a:moveTo>
                <a:lnTo>
                  <a:pt x="13893186" y="0"/>
                </a:lnTo>
                <a:lnTo>
                  <a:pt x="13893186" y="7821924"/>
                </a:lnTo>
                <a:lnTo>
                  <a:pt x="0" y="7821924"/>
                </a:lnTo>
                <a:lnTo>
                  <a:pt x="0" y="0"/>
                </a:lnTo>
                <a:close/>
              </a:path>
            </a:pathLst>
          </a:custGeom>
          <a:blipFill>
            <a:blip r:embed="rId4"/>
            <a:stretch>
              <a:fillRect l="0" t="0" r="0" b="-77618"/>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1" id="11"/>
          <p:cNvSpPr txBox="true"/>
          <p:nvPr/>
        </p:nvSpPr>
        <p:spPr>
          <a:xfrm rot="0">
            <a:off x="1028700" y="93993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(Gannt Chart)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141" y="409367"/>
            <a:ext cx="17111065" cy="15870513"/>
          </a:xfrm>
          <a:custGeom>
            <a:avLst/>
            <a:gdLst/>
            <a:ahLst/>
            <a:cxnLst/>
            <a:rect r="r" b="b" t="t" l="l"/>
            <a:pathLst>
              <a:path h="15870513" w="17111065">
                <a:moveTo>
                  <a:pt x="0" y="0"/>
                </a:moveTo>
                <a:lnTo>
                  <a:pt x="17111066" y="0"/>
                </a:lnTo>
                <a:lnTo>
                  <a:pt x="17111066"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931513">
            <a:off x="-2969015" y="-2905577"/>
            <a:ext cx="9584467" cy="11742072"/>
          </a:xfrm>
          <a:custGeom>
            <a:avLst/>
            <a:gdLst/>
            <a:ahLst/>
            <a:cxnLst/>
            <a:rect r="r" b="b" t="t" l="l"/>
            <a:pathLst>
              <a:path h="11742072" w="9584467">
                <a:moveTo>
                  <a:pt x="0" y="0"/>
                </a:moveTo>
                <a:lnTo>
                  <a:pt x="9584466" y="0"/>
                </a:lnTo>
                <a:lnTo>
                  <a:pt x="9584466" y="11742073"/>
                </a:lnTo>
                <a:lnTo>
                  <a:pt x="0" y="11742073"/>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2637096" y="3013085"/>
            <a:ext cx="13520867" cy="5123177"/>
          </a:xfrm>
          <a:prstGeom prst="rect">
            <a:avLst/>
          </a:prstGeom>
        </p:spPr>
        <p:txBody>
          <a:bodyPr anchor="t" rtlCol="false" tIns="0" lIns="0" bIns="0" rIns="0">
            <a:spAutoFit/>
          </a:bodyPr>
          <a:lstStyle/>
          <a:p>
            <a:pPr algn="ctr">
              <a:lnSpc>
                <a:spcPts val="12559"/>
              </a:lnSpc>
            </a:pPr>
            <a:r>
              <a:rPr lang="en-US" sz="13083">
                <a:solidFill>
                  <a:srgbClr val="2F2F2F"/>
                </a:solidFill>
                <a:latin typeface="Ouhod"/>
                <a:ea typeface="Ouhod"/>
                <a:cs typeface="Ouhod"/>
                <a:sym typeface="Ouhod"/>
              </a:rPr>
              <a:t>TEST CASES</a:t>
            </a:r>
          </a:p>
          <a:p>
            <a:pPr algn="ctr">
              <a:lnSpc>
                <a:spcPts val="12559"/>
              </a:lnSpc>
            </a:pPr>
            <a:r>
              <a:rPr lang="en-US" sz="13083">
                <a:solidFill>
                  <a:srgbClr val="2F2F2F"/>
                </a:solidFill>
                <a:latin typeface="Ouhod"/>
                <a:ea typeface="Ouhod"/>
                <a:cs typeface="Ouhod"/>
                <a:sym typeface="Ouhod"/>
              </a:rPr>
              <a:t>and</a:t>
            </a:r>
          </a:p>
          <a:p>
            <a:pPr algn="ctr">
              <a:lnSpc>
                <a:spcPts val="12559"/>
              </a:lnSpc>
            </a:pPr>
            <a:r>
              <a:rPr lang="en-US" sz="13083">
                <a:solidFill>
                  <a:srgbClr val="2F2F2F"/>
                </a:solidFill>
                <a:latin typeface="Ouhod"/>
                <a:ea typeface="Ouhod"/>
                <a:cs typeface="Ouhod"/>
                <a:sym typeface="Ouhod"/>
              </a:rPr>
              <a:t>TEST RESULTS</a:t>
            </a:r>
          </a:p>
        </p:txBody>
      </p:sp>
      <p:sp>
        <p:nvSpPr>
          <p:cNvPr name="TextBox 10" id="10"/>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658457" y="2724853"/>
            <a:ext cx="16392426" cy="5532444"/>
          </a:xfrm>
          <a:custGeom>
            <a:avLst/>
            <a:gdLst/>
            <a:ahLst/>
            <a:cxnLst/>
            <a:rect r="r" b="b" t="t" l="l"/>
            <a:pathLst>
              <a:path h="5532444" w="16392426">
                <a:moveTo>
                  <a:pt x="0" y="0"/>
                </a:moveTo>
                <a:lnTo>
                  <a:pt x="16392426" y="0"/>
                </a:lnTo>
                <a:lnTo>
                  <a:pt x="16392426" y="5532444"/>
                </a:lnTo>
                <a:lnTo>
                  <a:pt x="0" y="5532444"/>
                </a:lnTo>
                <a:lnTo>
                  <a:pt x="0" y="0"/>
                </a:lnTo>
                <a:close/>
              </a:path>
            </a:pathLst>
          </a:custGeom>
          <a:blipFill>
            <a:blip r:embed="rId4"/>
            <a:stretch>
              <a:fillRect l="0" t="0" r="0" b="0"/>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1" id="11"/>
          <p:cNvSpPr txBox="true"/>
          <p:nvPr/>
        </p:nvSpPr>
        <p:spPr>
          <a:xfrm rot="0">
            <a:off x="1028700" y="93993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1028700" y="3391603"/>
            <a:ext cx="15980749" cy="4514562"/>
          </a:xfrm>
          <a:custGeom>
            <a:avLst/>
            <a:gdLst/>
            <a:ahLst/>
            <a:cxnLst/>
            <a:rect r="r" b="b" t="t" l="l"/>
            <a:pathLst>
              <a:path h="4514562" w="15980749">
                <a:moveTo>
                  <a:pt x="0" y="0"/>
                </a:moveTo>
                <a:lnTo>
                  <a:pt x="15980749" y="0"/>
                </a:lnTo>
                <a:lnTo>
                  <a:pt x="15980749" y="4514562"/>
                </a:lnTo>
                <a:lnTo>
                  <a:pt x="0" y="4514562"/>
                </a:lnTo>
                <a:lnTo>
                  <a:pt x="0" y="0"/>
                </a:lnTo>
                <a:close/>
              </a:path>
            </a:pathLst>
          </a:custGeom>
          <a:blipFill>
            <a:blip r:embed="rId4"/>
            <a:stretch>
              <a:fillRect l="0" t="0" r="0" b="0"/>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1" id="11"/>
          <p:cNvSpPr txBox="true"/>
          <p:nvPr/>
        </p:nvSpPr>
        <p:spPr>
          <a:xfrm rot="0">
            <a:off x="1028700" y="93993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9935">
            <a:off x="14675615" y="-2432473"/>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52654" y="-1709399"/>
            <a:ext cx="9565424" cy="10722567"/>
          </a:xfrm>
          <a:custGeom>
            <a:avLst/>
            <a:gdLst/>
            <a:ahLst/>
            <a:cxnLst/>
            <a:rect r="r" b="b" t="t" l="l"/>
            <a:pathLst>
              <a:path h="10722567" w="9565424">
                <a:moveTo>
                  <a:pt x="0" y="0"/>
                </a:moveTo>
                <a:lnTo>
                  <a:pt x="9565423" y="0"/>
                </a:lnTo>
                <a:lnTo>
                  <a:pt x="9565423" y="10722568"/>
                </a:lnTo>
                <a:lnTo>
                  <a:pt x="0" y="10722568"/>
                </a:lnTo>
                <a:lnTo>
                  <a:pt x="0" y="0"/>
                </a:lnTo>
                <a:close/>
              </a:path>
            </a:pathLst>
          </a:custGeom>
          <a:blipFill>
            <a:blip r:embed="rId3"/>
            <a:stretch>
              <a:fillRect l="0" t="0" r="0" b="0"/>
            </a:stretch>
          </a:blipFill>
        </p:spPr>
      </p:sp>
      <p:sp>
        <p:nvSpPr>
          <p:cNvPr name="Freeform 4" id="4"/>
          <p:cNvSpPr/>
          <p:nvPr/>
        </p:nvSpPr>
        <p:spPr>
          <a:xfrm flipH="false" flipV="false" rot="0">
            <a:off x="10946511" y="5536196"/>
            <a:ext cx="7341489" cy="8229600"/>
          </a:xfrm>
          <a:custGeom>
            <a:avLst/>
            <a:gdLst/>
            <a:ahLst/>
            <a:cxnLst/>
            <a:rect r="r" b="b" t="t" l="l"/>
            <a:pathLst>
              <a:path h="8229600" w="7341489">
                <a:moveTo>
                  <a:pt x="0" y="0"/>
                </a:moveTo>
                <a:lnTo>
                  <a:pt x="7341489" y="0"/>
                </a:lnTo>
                <a:lnTo>
                  <a:pt x="7341489"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8512769" y="1513380"/>
            <a:ext cx="9121970" cy="6849770"/>
          </a:xfrm>
          <a:custGeom>
            <a:avLst/>
            <a:gdLst/>
            <a:ahLst/>
            <a:cxnLst/>
            <a:rect r="r" b="b" t="t" l="l"/>
            <a:pathLst>
              <a:path h="6849770" w="9121970">
                <a:moveTo>
                  <a:pt x="0" y="0"/>
                </a:moveTo>
                <a:lnTo>
                  <a:pt x="9121970" y="0"/>
                </a:lnTo>
                <a:lnTo>
                  <a:pt x="9121970" y="6849770"/>
                </a:lnTo>
                <a:lnTo>
                  <a:pt x="0" y="6849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942703" cy="4114800"/>
          </a:xfrm>
          <a:custGeom>
            <a:avLst/>
            <a:gdLst/>
            <a:ahLst/>
            <a:cxnLst/>
            <a:rect r="r" b="b" t="t" l="l"/>
            <a:pathLst>
              <a:path h="4114800" w="4942703">
                <a:moveTo>
                  <a:pt x="0" y="0"/>
                </a:moveTo>
                <a:lnTo>
                  <a:pt x="4942703" y="0"/>
                </a:lnTo>
                <a:lnTo>
                  <a:pt x="494270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160829" y="5876863"/>
            <a:ext cx="3551830" cy="4118064"/>
          </a:xfrm>
          <a:custGeom>
            <a:avLst/>
            <a:gdLst/>
            <a:ahLst/>
            <a:cxnLst/>
            <a:rect r="r" b="b" t="t" l="l"/>
            <a:pathLst>
              <a:path h="4118064" w="3551830">
                <a:moveTo>
                  <a:pt x="0" y="0"/>
                </a:moveTo>
                <a:lnTo>
                  <a:pt x="3551830" y="0"/>
                </a:lnTo>
                <a:lnTo>
                  <a:pt x="3551830" y="4118064"/>
                </a:lnTo>
                <a:lnTo>
                  <a:pt x="0" y="41180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313559" y="1028700"/>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sp>
        <p:nvSpPr>
          <p:cNvPr name="TextBox 10" id="10"/>
          <p:cNvSpPr txBox="true"/>
          <p:nvPr/>
        </p:nvSpPr>
        <p:spPr>
          <a:xfrm rot="0">
            <a:off x="9425940" y="2403560"/>
            <a:ext cx="7295629"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Delos Santos, Hailie Sophie</a:t>
            </a:r>
          </a:p>
        </p:txBody>
      </p:sp>
      <p:sp>
        <p:nvSpPr>
          <p:cNvPr name="TextBox 11" id="11"/>
          <p:cNvSpPr txBox="true"/>
          <p:nvPr/>
        </p:nvSpPr>
        <p:spPr>
          <a:xfrm rot="0">
            <a:off x="11332056" y="3204371"/>
            <a:ext cx="3483397"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Team Leader</a:t>
            </a:r>
          </a:p>
        </p:txBody>
      </p:sp>
      <p:sp>
        <p:nvSpPr>
          <p:cNvPr name="TextBox 12" id="12"/>
          <p:cNvSpPr txBox="true"/>
          <p:nvPr/>
        </p:nvSpPr>
        <p:spPr>
          <a:xfrm rot="0">
            <a:off x="9971581" y="4862539"/>
            <a:ext cx="6204347" cy="662305"/>
          </a:xfrm>
          <a:prstGeom prst="rect">
            <a:avLst/>
          </a:prstGeom>
        </p:spPr>
        <p:txBody>
          <a:bodyPr anchor="t" rtlCol="false" tIns="0" lIns="0" bIns="0" rIns="0">
            <a:spAutoFit/>
          </a:bodyPr>
          <a:lstStyle/>
          <a:p>
            <a:pPr algn="ctr">
              <a:lnSpc>
                <a:spcPts val="3919"/>
              </a:lnSpc>
              <a:spcBef>
                <a:spcPct val="0"/>
              </a:spcBef>
            </a:pPr>
            <a:r>
              <a:rPr lang="en-US" sz="2799" i="true">
                <a:solidFill>
                  <a:srgbClr val="2F2F2F"/>
                </a:solidFill>
                <a:latin typeface="Pattanakarn Expanded Italics"/>
                <a:ea typeface="Pattanakarn Expanded Italics"/>
                <a:cs typeface="Pattanakarn Expanded Italics"/>
                <a:sym typeface="Pattanakarn Expanded Italics"/>
              </a:rPr>
              <a:t>“ When in doubt, Google nalang.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1868623" y="2489752"/>
            <a:ext cx="13972094" cy="6768548"/>
          </a:xfrm>
          <a:custGeom>
            <a:avLst/>
            <a:gdLst/>
            <a:ahLst/>
            <a:cxnLst/>
            <a:rect r="r" b="b" t="t" l="l"/>
            <a:pathLst>
              <a:path h="6768548" w="13972094">
                <a:moveTo>
                  <a:pt x="0" y="0"/>
                </a:moveTo>
                <a:lnTo>
                  <a:pt x="13972094" y="0"/>
                </a:lnTo>
                <a:lnTo>
                  <a:pt x="13972094" y="6768548"/>
                </a:lnTo>
                <a:lnTo>
                  <a:pt x="0" y="6768548"/>
                </a:lnTo>
                <a:lnTo>
                  <a:pt x="0" y="0"/>
                </a:lnTo>
                <a:close/>
              </a:path>
            </a:pathLst>
          </a:custGeom>
          <a:blipFill>
            <a:blip r:embed="rId4"/>
            <a:stretch>
              <a:fillRect l="0" t="0" r="0" b="0"/>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1" id="11"/>
          <p:cNvSpPr txBox="true"/>
          <p:nvPr/>
        </p:nvSpPr>
        <p:spPr>
          <a:xfrm rot="0">
            <a:off x="1028700" y="93993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324535" y="2724853"/>
            <a:ext cx="17638930" cy="5931090"/>
          </a:xfrm>
          <a:custGeom>
            <a:avLst/>
            <a:gdLst/>
            <a:ahLst/>
            <a:cxnLst/>
            <a:rect r="r" b="b" t="t" l="l"/>
            <a:pathLst>
              <a:path h="5931090" w="17638930">
                <a:moveTo>
                  <a:pt x="0" y="0"/>
                </a:moveTo>
                <a:lnTo>
                  <a:pt x="17638930" y="0"/>
                </a:lnTo>
                <a:lnTo>
                  <a:pt x="17638930" y="5931090"/>
                </a:lnTo>
                <a:lnTo>
                  <a:pt x="0" y="5931090"/>
                </a:lnTo>
                <a:lnTo>
                  <a:pt x="0" y="0"/>
                </a:lnTo>
                <a:close/>
              </a:path>
            </a:pathLst>
          </a:custGeom>
          <a:blipFill>
            <a:blip r:embed="rId4"/>
            <a:stretch>
              <a:fillRect l="0" t="0" r="0" b="0"/>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1" id="11"/>
          <p:cNvSpPr txBox="true"/>
          <p:nvPr/>
        </p:nvSpPr>
        <p:spPr>
          <a:xfrm rot="0">
            <a:off x="1028700" y="93993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Freeform 9" id="9"/>
          <p:cNvSpPr/>
          <p:nvPr/>
        </p:nvSpPr>
        <p:spPr>
          <a:xfrm flipH="false" flipV="false" rot="0">
            <a:off x="299137" y="546193"/>
            <a:ext cx="17511510" cy="8712107"/>
          </a:xfrm>
          <a:custGeom>
            <a:avLst/>
            <a:gdLst/>
            <a:ahLst/>
            <a:cxnLst/>
            <a:rect r="r" b="b" t="t" l="l"/>
            <a:pathLst>
              <a:path h="8712107" w="17511510">
                <a:moveTo>
                  <a:pt x="0" y="0"/>
                </a:moveTo>
                <a:lnTo>
                  <a:pt x="17511510" y="0"/>
                </a:lnTo>
                <a:lnTo>
                  <a:pt x="17511510" y="8712107"/>
                </a:lnTo>
                <a:lnTo>
                  <a:pt x="0" y="8712107"/>
                </a:lnTo>
                <a:lnTo>
                  <a:pt x="0" y="0"/>
                </a:lnTo>
                <a:close/>
              </a:path>
            </a:pathLst>
          </a:custGeom>
          <a:blipFill>
            <a:blip r:embed="rId4"/>
            <a:stretch>
              <a:fillRect l="0" t="0" r="0" b="0"/>
            </a:stretch>
          </a:blipFill>
        </p:spPr>
      </p:sp>
      <p:sp>
        <p:nvSpPr>
          <p:cNvPr name="TextBox 10" id="10"/>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141" y="409367"/>
            <a:ext cx="17111065" cy="15870513"/>
          </a:xfrm>
          <a:custGeom>
            <a:avLst/>
            <a:gdLst/>
            <a:ahLst/>
            <a:cxnLst/>
            <a:rect r="r" b="b" t="t" l="l"/>
            <a:pathLst>
              <a:path h="15870513" w="17111065">
                <a:moveTo>
                  <a:pt x="0" y="0"/>
                </a:moveTo>
                <a:lnTo>
                  <a:pt x="17111066" y="0"/>
                </a:lnTo>
                <a:lnTo>
                  <a:pt x="17111066"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931513">
            <a:off x="-2969015" y="-2905577"/>
            <a:ext cx="9584467" cy="11742072"/>
          </a:xfrm>
          <a:custGeom>
            <a:avLst/>
            <a:gdLst/>
            <a:ahLst/>
            <a:cxnLst/>
            <a:rect r="r" b="b" t="t" l="l"/>
            <a:pathLst>
              <a:path h="11742072" w="9584467">
                <a:moveTo>
                  <a:pt x="0" y="0"/>
                </a:moveTo>
                <a:lnTo>
                  <a:pt x="9584466" y="0"/>
                </a:lnTo>
                <a:lnTo>
                  <a:pt x="9584466" y="11742073"/>
                </a:lnTo>
                <a:lnTo>
                  <a:pt x="0" y="11742073"/>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2235270" y="2605724"/>
            <a:ext cx="13520867" cy="5123177"/>
          </a:xfrm>
          <a:prstGeom prst="rect">
            <a:avLst/>
          </a:prstGeom>
        </p:spPr>
        <p:txBody>
          <a:bodyPr anchor="t" rtlCol="false" tIns="0" lIns="0" bIns="0" rIns="0">
            <a:spAutoFit/>
          </a:bodyPr>
          <a:lstStyle/>
          <a:p>
            <a:pPr algn="ctr">
              <a:lnSpc>
                <a:spcPts val="12559"/>
              </a:lnSpc>
            </a:pPr>
            <a:r>
              <a:rPr lang="en-US" sz="13083">
                <a:solidFill>
                  <a:srgbClr val="2F2F2F"/>
                </a:solidFill>
                <a:latin typeface="Ouhod"/>
                <a:ea typeface="Ouhod"/>
                <a:cs typeface="Ouhod"/>
                <a:sym typeface="Ouhod"/>
              </a:rPr>
              <a:t>SUMMARY</a:t>
            </a:r>
          </a:p>
          <a:p>
            <a:pPr algn="ctr">
              <a:lnSpc>
                <a:spcPts val="12559"/>
              </a:lnSpc>
            </a:pPr>
            <a:r>
              <a:rPr lang="en-US" sz="13083">
                <a:solidFill>
                  <a:srgbClr val="2F2F2F"/>
                </a:solidFill>
                <a:latin typeface="Ouhod"/>
                <a:ea typeface="Ouhod"/>
                <a:cs typeface="Ouhod"/>
                <a:sym typeface="Ouhod"/>
              </a:rPr>
              <a:t>AND</a:t>
            </a:r>
          </a:p>
          <a:p>
            <a:pPr algn="ctr">
              <a:lnSpc>
                <a:spcPts val="12559"/>
              </a:lnSpc>
            </a:pPr>
            <a:r>
              <a:rPr lang="en-US" sz="13083">
                <a:solidFill>
                  <a:srgbClr val="2F2F2F"/>
                </a:solidFill>
                <a:latin typeface="Ouhod"/>
                <a:ea typeface="Ouhod"/>
                <a:cs typeface="Ouhod"/>
                <a:sym typeface="Ouhod"/>
              </a:rPr>
              <a:t>CONCLUSION</a:t>
            </a:r>
          </a:p>
        </p:txBody>
      </p:sp>
      <p:sp>
        <p:nvSpPr>
          <p:cNvPr name="TextBox 10" id="10"/>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
        <p:nvSpPr>
          <p:cNvPr name="TextBox 10" id="10"/>
          <p:cNvSpPr txBox="true"/>
          <p:nvPr/>
        </p:nvSpPr>
        <p:spPr>
          <a:xfrm rot="0">
            <a:off x="1028700" y="939936"/>
            <a:ext cx="11565677" cy="604266"/>
          </a:xfrm>
          <a:prstGeom prst="rect">
            <a:avLst/>
          </a:prstGeom>
        </p:spPr>
        <p:txBody>
          <a:bodyPr anchor="t" rtlCol="false" tIns="0" lIns="0" bIns="0" rIns="0">
            <a:spAutoFit/>
          </a:bodyPr>
          <a:lstStyle/>
          <a:p>
            <a:pPr algn="l">
              <a:lnSpc>
                <a:spcPts val="4892"/>
              </a:lnSpc>
              <a:spcBef>
                <a:spcPct val="0"/>
              </a:spcBef>
            </a:pPr>
            <a:r>
              <a:rPr lang="en-US" sz="3494" b="true">
                <a:solidFill>
                  <a:srgbClr val="000000"/>
                </a:solidFill>
                <a:latin typeface="Public Sans Medium"/>
                <a:ea typeface="Public Sans Medium"/>
                <a:cs typeface="Public Sans Medium"/>
                <a:sym typeface="Public Sans Medium"/>
              </a:rPr>
              <a:t>COMFROG </a:t>
            </a:r>
          </a:p>
        </p:txBody>
      </p:sp>
      <p:sp>
        <p:nvSpPr>
          <p:cNvPr name="TextBox 11" id="11"/>
          <p:cNvSpPr txBox="true"/>
          <p:nvPr/>
        </p:nvSpPr>
        <p:spPr>
          <a:xfrm rot="0">
            <a:off x="3432209" y="3746609"/>
            <a:ext cx="10844921" cy="3887568"/>
          </a:xfrm>
          <a:prstGeom prst="rect">
            <a:avLst/>
          </a:prstGeom>
        </p:spPr>
        <p:txBody>
          <a:bodyPr anchor="t" rtlCol="false" tIns="0" lIns="0" bIns="0" rIns="0">
            <a:spAutoFit/>
          </a:bodyPr>
          <a:lstStyle/>
          <a:p>
            <a:pPr algn="ctr">
              <a:lnSpc>
                <a:spcPts val="3886"/>
              </a:lnSpc>
            </a:pPr>
            <a:r>
              <a:rPr lang="en-US" sz="3060" b="true">
                <a:solidFill>
                  <a:srgbClr val="2F2F2F"/>
                </a:solidFill>
                <a:latin typeface="Public Sans Bold"/>
                <a:ea typeface="Public Sans Bold"/>
                <a:cs typeface="Public Sans Bold"/>
                <a:sym typeface="Public Sans Bold"/>
              </a:rPr>
              <a:t>Pycards was developed to further improve and simplify learning for students and be more manageable for  professors and lecturers alike. With Pycards, learning and teaching is more manageable and easy for both students and professors alike within Polytechnic University of the Philippines-Parañaque. With the help of our team, we are able to create, test, and finalize Pycards to its full funcuality. </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141" y="409367"/>
            <a:ext cx="17111065" cy="15870513"/>
          </a:xfrm>
          <a:custGeom>
            <a:avLst/>
            <a:gdLst/>
            <a:ahLst/>
            <a:cxnLst/>
            <a:rect r="r" b="b" t="t" l="l"/>
            <a:pathLst>
              <a:path h="15870513" w="17111065">
                <a:moveTo>
                  <a:pt x="0" y="0"/>
                </a:moveTo>
                <a:lnTo>
                  <a:pt x="17111066" y="0"/>
                </a:lnTo>
                <a:lnTo>
                  <a:pt x="17111066"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931513">
            <a:off x="-2969015" y="-2905577"/>
            <a:ext cx="9584467" cy="11742072"/>
          </a:xfrm>
          <a:custGeom>
            <a:avLst/>
            <a:gdLst/>
            <a:ahLst/>
            <a:cxnLst/>
            <a:rect r="r" b="b" t="t" l="l"/>
            <a:pathLst>
              <a:path h="11742072" w="9584467">
                <a:moveTo>
                  <a:pt x="0" y="0"/>
                </a:moveTo>
                <a:lnTo>
                  <a:pt x="9584466" y="0"/>
                </a:lnTo>
                <a:lnTo>
                  <a:pt x="9584466" y="11742073"/>
                </a:lnTo>
                <a:lnTo>
                  <a:pt x="0" y="11742073"/>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1566986" y="6561667"/>
            <a:ext cx="15154028" cy="1941827"/>
          </a:xfrm>
          <a:prstGeom prst="rect">
            <a:avLst/>
          </a:prstGeom>
        </p:spPr>
        <p:txBody>
          <a:bodyPr anchor="t" rtlCol="false" tIns="0" lIns="0" bIns="0" rIns="0">
            <a:spAutoFit/>
          </a:bodyPr>
          <a:lstStyle/>
          <a:p>
            <a:pPr algn="ctr">
              <a:lnSpc>
                <a:spcPts val="12559"/>
              </a:lnSpc>
            </a:pPr>
            <a:r>
              <a:rPr lang="en-US" sz="13083">
                <a:solidFill>
                  <a:srgbClr val="2F2F2F"/>
                </a:solidFill>
                <a:latin typeface="Ouhod"/>
                <a:ea typeface="Ouhod"/>
                <a:cs typeface="Ouhod"/>
                <a:sym typeface="Ouhod"/>
              </a:rPr>
              <a:t>DOCUMENTATION</a:t>
            </a:r>
          </a:p>
        </p:txBody>
      </p:sp>
      <p:sp>
        <p:nvSpPr>
          <p:cNvPr name="Freeform 10" id="10"/>
          <p:cNvSpPr/>
          <p:nvPr/>
        </p:nvSpPr>
        <p:spPr>
          <a:xfrm flipH="false" flipV="false" rot="0">
            <a:off x="5486400" y="2638044"/>
            <a:ext cx="7315200" cy="2505456"/>
          </a:xfrm>
          <a:custGeom>
            <a:avLst/>
            <a:gdLst/>
            <a:ahLst/>
            <a:cxnLst/>
            <a:rect r="r" b="b" t="t" l="l"/>
            <a:pathLst>
              <a:path h="2505456" w="7315200">
                <a:moveTo>
                  <a:pt x="0" y="0"/>
                </a:moveTo>
                <a:lnTo>
                  <a:pt x="7315200" y="0"/>
                </a:lnTo>
                <a:lnTo>
                  <a:pt x="7315200" y="2505456"/>
                </a:lnTo>
                <a:lnTo>
                  <a:pt x="0" y="25054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141" y="409367"/>
            <a:ext cx="17111065" cy="15870513"/>
          </a:xfrm>
          <a:custGeom>
            <a:avLst/>
            <a:gdLst/>
            <a:ahLst/>
            <a:cxnLst/>
            <a:rect r="r" b="b" t="t" l="l"/>
            <a:pathLst>
              <a:path h="15870513" w="17111065">
                <a:moveTo>
                  <a:pt x="0" y="0"/>
                </a:moveTo>
                <a:lnTo>
                  <a:pt x="17111066" y="0"/>
                </a:lnTo>
                <a:lnTo>
                  <a:pt x="17111066"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931513">
            <a:off x="-2800067" y="-2868033"/>
            <a:ext cx="9584467" cy="11742072"/>
          </a:xfrm>
          <a:custGeom>
            <a:avLst/>
            <a:gdLst/>
            <a:ahLst/>
            <a:cxnLst/>
            <a:rect r="r" b="b" t="t" l="l"/>
            <a:pathLst>
              <a:path h="11742072" w="9584467">
                <a:moveTo>
                  <a:pt x="0" y="0"/>
                </a:moveTo>
                <a:lnTo>
                  <a:pt x="9584466" y="0"/>
                </a:lnTo>
                <a:lnTo>
                  <a:pt x="9584466" y="11742073"/>
                </a:lnTo>
                <a:lnTo>
                  <a:pt x="0" y="11742073"/>
                </a:lnTo>
                <a:lnTo>
                  <a:pt x="0" y="0"/>
                </a:lnTo>
                <a:close/>
              </a:path>
            </a:pathLst>
          </a:custGeom>
          <a:blipFill>
            <a:blip r:embed="rId3"/>
            <a:stretch>
              <a:fillRect l="0" t="0" r="0" b="0"/>
            </a:stretch>
          </a:blipFill>
        </p:spPr>
      </p:sp>
      <p:sp>
        <p:nvSpPr>
          <p:cNvPr name="Freeform 4" id="4"/>
          <p:cNvSpPr/>
          <p:nvPr/>
        </p:nvSpPr>
        <p:spPr>
          <a:xfrm flipH="false" flipV="false" rot="0">
            <a:off x="1028700" y="409367"/>
            <a:ext cx="5821833" cy="4366375"/>
          </a:xfrm>
          <a:custGeom>
            <a:avLst/>
            <a:gdLst/>
            <a:ahLst/>
            <a:cxnLst/>
            <a:rect r="r" b="b" t="t" l="l"/>
            <a:pathLst>
              <a:path h="4366375" w="5821833">
                <a:moveTo>
                  <a:pt x="0" y="0"/>
                </a:moveTo>
                <a:lnTo>
                  <a:pt x="5821833" y="0"/>
                </a:lnTo>
                <a:lnTo>
                  <a:pt x="5821833" y="4366375"/>
                </a:lnTo>
                <a:lnTo>
                  <a:pt x="0" y="4366375"/>
                </a:lnTo>
                <a:lnTo>
                  <a:pt x="0" y="0"/>
                </a:lnTo>
                <a:close/>
              </a:path>
            </a:pathLst>
          </a:custGeom>
          <a:blipFill>
            <a:blip r:embed="rId4"/>
            <a:stretch>
              <a:fillRect l="0" t="0" r="0" b="0"/>
            </a:stretch>
          </a:blipFill>
          <a:ln w="95250" cap="rnd">
            <a:gradFill>
              <a:gsLst>
                <a:gs pos="0">
                  <a:srgbClr val="5170FF">
                    <a:alpha val="100000"/>
                  </a:srgbClr>
                </a:gs>
                <a:gs pos="100000">
                  <a:srgbClr val="FF66C4">
                    <a:alpha val="100000"/>
                  </a:srgbClr>
                </a:gs>
              </a:gsLst>
              <a:lin ang="0"/>
            </a:gradFill>
            <a:prstDash val="solid"/>
            <a:round/>
          </a:ln>
        </p:spPr>
      </p:sp>
      <p:sp>
        <p:nvSpPr>
          <p:cNvPr name="Freeform 5" id="5"/>
          <p:cNvSpPr/>
          <p:nvPr/>
        </p:nvSpPr>
        <p:spPr>
          <a:xfrm flipH="false" flipV="false" rot="0">
            <a:off x="11306063" y="409367"/>
            <a:ext cx="5821833" cy="4366375"/>
          </a:xfrm>
          <a:custGeom>
            <a:avLst/>
            <a:gdLst/>
            <a:ahLst/>
            <a:cxnLst/>
            <a:rect r="r" b="b" t="t" l="l"/>
            <a:pathLst>
              <a:path h="4366375" w="5821833">
                <a:moveTo>
                  <a:pt x="0" y="0"/>
                </a:moveTo>
                <a:lnTo>
                  <a:pt x="5821833" y="0"/>
                </a:lnTo>
                <a:lnTo>
                  <a:pt x="5821833" y="4366375"/>
                </a:lnTo>
                <a:lnTo>
                  <a:pt x="0" y="4366375"/>
                </a:lnTo>
                <a:lnTo>
                  <a:pt x="0" y="0"/>
                </a:lnTo>
                <a:close/>
              </a:path>
            </a:pathLst>
          </a:custGeom>
          <a:blipFill>
            <a:blip r:embed="rId5"/>
            <a:stretch>
              <a:fillRect l="0" t="0" r="0" b="0"/>
            </a:stretch>
          </a:blipFill>
          <a:ln w="95250" cap="rnd">
            <a:gradFill>
              <a:gsLst>
                <a:gs pos="0">
                  <a:srgbClr val="5170FF">
                    <a:alpha val="100000"/>
                  </a:srgbClr>
                </a:gs>
                <a:gs pos="100000">
                  <a:srgbClr val="FF66C4">
                    <a:alpha val="100000"/>
                  </a:srgbClr>
                </a:gs>
              </a:gsLst>
              <a:lin ang="0"/>
            </a:gradFill>
            <a:prstDash val="solid"/>
            <a:round/>
          </a:ln>
        </p:spPr>
      </p:sp>
      <p:sp>
        <p:nvSpPr>
          <p:cNvPr name="Freeform 6" id="6"/>
          <p:cNvSpPr/>
          <p:nvPr/>
        </p:nvSpPr>
        <p:spPr>
          <a:xfrm flipH="false" flipV="false" rot="0">
            <a:off x="1028700" y="5143500"/>
            <a:ext cx="5828696" cy="4371522"/>
          </a:xfrm>
          <a:custGeom>
            <a:avLst/>
            <a:gdLst/>
            <a:ahLst/>
            <a:cxnLst/>
            <a:rect r="r" b="b" t="t" l="l"/>
            <a:pathLst>
              <a:path h="4371522" w="5828696">
                <a:moveTo>
                  <a:pt x="0" y="0"/>
                </a:moveTo>
                <a:lnTo>
                  <a:pt x="5828696" y="0"/>
                </a:lnTo>
                <a:lnTo>
                  <a:pt x="5828696" y="4371522"/>
                </a:lnTo>
                <a:lnTo>
                  <a:pt x="0" y="4371522"/>
                </a:lnTo>
                <a:lnTo>
                  <a:pt x="0" y="0"/>
                </a:lnTo>
                <a:close/>
              </a:path>
            </a:pathLst>
          </a:custGeom>
          <a:blipFill>
            <a:blip r:embed="rId6"/>
            <a:stretch>
              <a:fillRect l="0" t="0" r="0" b="0"/>
            </a:stretch>
          </a:blipFill>
          <a:ln w="104775" cap="rnd">
            <a:gradFill>
              <a:gsLst>
                <a:gs pos="0">
                  <a:srgbClr val="5170FF">
                    <a:alpha val="100000"/>
                  </a:srgbClr>
                </a:gs>
                <a:gs pos="100000">
                  <a:srgbClr val="FF66C4">
                    <a:alpha val="100000"/>
                  </a:srgbClr>
                </a:gs>
              </a:gsLst>
              <a:lin ang="0"/>
            </a:gradFill>
            <a:prstDash val="solid"/>
            <a:round/>
          </a:ln>
        </p:spPr>
      </p:sp>
      <p:sp>
        <p:nvSpPr>
          <p:cNvPr name="Freeform 7" id="7"/>
          <p:cNvSpPr/>
          <p:nvPr/>
        </p:nvSpPr>
        <p:spPr>
          <a:xfrm flipH="false" flipV="false" rot="0">
            <a:off x="11306063" y="5143500"/>
            <a:ext cx="5821833" cy="4366375"/>
          </a:xfrm>
          <a:custGeom>
            <a:avLst/>
            <a:gdLst/>
            <a:ahLst/>
            <a:cxnLst/>
            <a:rect r="r" b="b" t="t" l="l"/>
            <a:pathLst>
              <a:path h="4366375" w="5821833">
                <a:moveTo>
                  <a:pt x="0" y="0"/>
                </a:moveTo>
                <a:lnTo>
                  <a:pt x="5821833" y="0"/>
                </a:lnTo>
                <a:lnTo>
                  <a:pt x="5821833" y="4366375"/>
                </a:lnTo>
                <a:lnTo>
                  <a:pt x="0" y="4366375"/>
                </a:lnTo>
                <a:lnTo>
                  <a:pt x="0" y="0"/>
                </a:lnTo>
                <a:close/>
              </a:path>
            </a:pathLst>
          </a:custGeom>
          <a:blipFill>
            <a:blip r:embed="rId7"/>
            <a:stretch>
              <a:fillRect l="0" t="0" r="0" b="0"/>
            </a:stretch>
          </a:blipFill>
          <a:ln w="95250" cap="rnd">
            <a:gradFill>
              <a:gsLst>
                <a:gs pos="0">
                  <a:srgbClr val="5170FF">
                    <a:alpha val="100000"/>
                  </a:srgbClr>
                </a:gs>
                <a:gs pos="100000">
                  <a:srgbClr val="FF66C4">
                    <a:alpha val="100000"/>
                  </a:srgbClr>
                </a:gs>
              </a:gsLst>
              <a:lin ang="0"/>
            </a:gradFill>
            <a:prstDash val="solid"/>
            <a:round/>
          </a:ln>
        </p:spPr>
      </p:sp>
      <p:sp>
        <p:nvSpPr>
          <p:cNvPr name="Freeform 8" id="8"/>
          <p:cNvSpPr/>
          <p:nvPr/>
        </p:nvSpPr>
        <p:spPr>
          <a:xfrm flipH="false" flipV="false" rot="0">
            <a:off x="6233083" y="2960313"/>
            <a:ext cx="5821833" cy="4366375"/>
          </a:xfrm>
          <a:custGeom>
            <a:avLst/>
            <a:gdLst/>
            <a:ahLst/>
            <a:cxnLst/>
            <a:rect r="r" b="b" t="t" l="l"/>
            <a:pathLst>
              <a:path h="4366375" w="5821833">
                <a:moveTo>
                  <a:pt x="0" y="0"/>
                </a:moveTo>
                <a:lnTo>
                  <a:pt x="5821834" y="0"/>
                </a:lnTo>
                <a:lnTo>
                  <a:pt x="5821834" y="4366374"/>
                </a:lnTo>
                <a:lnTo>
                  <a:pt x="0" y="4366374"/>
                </a:lnTo>
                <a:lnTo>
                  <a:pt x="0" y="0"/>
                </a:lnTo>
                <a:close/>
              </a:path>
            </a:pathLst>
          </a:custGeom>
          <a:blipFill>
            <a:blip r:embed="rId8"/>
            <a:stretch>
              <a:fillRect l="0" t="0" r="0" b="0"/>
            </a:stretch>
          </a:blipFill>
          <a:ln w="95250" cap="rnd">
            <a:gradFill>
              <a:gsLst>
                <a:gs pos="0">
                  <a:srgbClr val="5170FF">
                    <a:alpha val="100000"/>
                  </a:srgbClr>
                </a:gs>
                <a:gs pos="100000">
                  <a:srgbClr val="FF66C4">
                    <a:alpha val="100000"/>
                  </a:srgbClr>
                </a:gs>
              </a:gsLst>
              <a:lin ang="0"/>
            </a:gradFill>
            <a:prstDash val="solid"/>
            <a:round/>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141" y="409367"/>
            <a:ext cx="17111065" cy="15870513"/>
          </a:xfrm>
          <a:custGeom>
            <a:avLst/>
            <a:gdLst/>
            <a:ahLst/>
            <a:cxnLst/>
            <a:rect r="r" b="b" t="t" l="l"/>
            <a:pathLst>
              <a:path h="15870513" w="17111065">
                <a:moveTo>
                  <a:pt x="0" y="0"/>
                </a:moveTo>
                <a:lnTo>
                  <a:pt x="17111066" y="0"/>
                </a:lnTo>
                <a:lnTo>
                  <a:pt x="17111066"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931513">
            <a:off x="-2800067" y="-2868033"/>
            <a:ext cx="9584467" cy="11742072"/>
          </a:xfrm>
          <a:custGeom>
            <a:avLst/>
            <a:gdLst/>
            <a:ahLst/>
            <a:cxnLst/>
            <a:rect r="r" b="b" t="t" l="l"/>
            <a:pathLst>
              <a:path h="11742072" w="9584467">
                <a:moveTo>
                  <a:pt x="0" y="0"/>
                </a:moveTo>
                <a:lnTo>
                  <a:pt x="9584466" y="0"/>
                </a:lnTo>
                <a:lnTo>
                  <a:pt x="9584466" y="11742073"/>
                </a:lnTo>
                <a:lnTo>
                  <a:pt x="0" y="11742073"/>
                </a:lnTo>
                <a:lnTo>
                  <a:pt x="0" y="0"/>
                </a:lnTo>
                <a:close/>
              </a:path>
            </a:pathLst>
          </a:custGeom>
          <a:blipFill>
            <a:blip r:embed="rId3"/>
            <a:stretch>
              <a:fillRect l="0" t="0" r="0" b="0"/>
            </a:stretch>
          </a:blipFill>
        </p:spPr>
      </p:sp>
      <p:sp>
        <p:nvSpPr>
          <p:cNvPr name="Freeform 4" id="4"/>
          <p:cNvSpPr/>
          <p:nvPr/>
        </p:nvSpPr>
        <p:spPr>
          <a:xfrm flipH="false" flipV="false" rot="0">
            <a:off x="1035563" y="409367"/>
            <a:ext cx="5821833" cy="4366375"/>
          </a:xfrm>
          <a:custGeom>
            <a:avLst/>
            <a:gdLst/>
            <a:ahLst/>
            <a:cxnLst/>
            <a:rect r="r" b="b" t="t" l="l"/>
            <a:pathLst>
              <a:path h="4366375" w="5821833">
                <a:moveTo>
                  <a:pt x="0" y="0"/>
                </a:moveTo>
                <a:lnTo>
                  <a:pt x="5821833" y="0"/>
                </a:lnTo>
                <a:lnTo>
                  <a:pt x="5821833" y="4366375"/>
                </a:lnTo>
                <a:lnTo>
                  <a:pt x="0" y="4366375"/>
                </a:lnTo>
                <a:lnTo>
                  <a:pt x="0" y="0"/>
                </a:lnTo>
                <a:close/>
              </a:path>
            </a:pathLst>
          </a:custGeom>
          <a:blipFill>
            <a:blip r:embed="rId4"/>
            <a:stretch>
              <a:fillRect l="0" t="0" r="0" b="0"/>
            </a:stretch>
          </a:blipFill>
          <a:ln w="95250" cap="rnd">
            <a:gradFill>
              <a:gsLst>
                <a:gs pos="0">
                  <a:srgbClr val="5170FF">
                    <a:alpha val="100000"/>
                  </a:srgbClr>
                </a:gs>
                <a:gs pos="100000">
                  <a:srgbClr val="FF66C4">
                    <a:alpha val="100000"/>
                  </a:srgbClr>
                </a:gs>
              </a:gsLst>
              <a:lin ang="0"/>
            </a:gradFill>
            <a:prstDash val="solid"/>
            <a:round/>
          </a:ln>
        </p:spPr>
      </p:sp>
      <p:sp>
        <p:nvSpPr>
          <p:cNvPr name="Freeform 5" id="5"/>
          <p:cNvSpPr/>
          <p:nvPr/>
        </p:nvSpPr>
        <p:spPr>
          <a:xfrm flipH="false" flipV="false" rot="0">
            <a:off x="1035563" y="5143500"/>
            <a:ext cx="5828696" cy="4371522"/>
          </a:xfrm>
          <a:custGeom>
            <a:avLst/>
            <a:gdLst/>
            <a:ahLst/>
            <a:cxnLst/>
            <a:rect r="r" b="b" t="t" l="l"/>
            <a:pathLst>
              <a:path h="4371522" w="5828696">
                <a:moveTo>
                  <a:pt x="0" y="0"/>
                </a:moveTo>
                <a:lnTo>
                  <a:pt x="5828696" y="0"/>
                </a:lnTo>
                <a:lnTo>
                  <a:pt x="5828696" y="4371522"/>
                </a:lnTo>
                <a:lnTo>
                  <a:pt x="0" y="4371522"/>
                </a:lnTo>
                <a:lnTo>
                  <a:pt x="0" y="0"/>
                </a:lnTo>
                <a:close/>
              </a:path>
            </a:pathLst>
          </a:custGeom>
          <a:blipFill>
            <a:blip r:embed="rId5"/>
            <a:stretch>
              <a:fillRect l="0" t="0" r="0" b="0"/>
            </a:stretch>
          </a:blipFill>
          <a:ln w="95250" cap="rnd">
            <a:gradFill>
              <a:gsLst>
                <a:gs pos="0">
                  <a:srgbClr val="5170FF">
                    <a:alpha val="100000"/>
                  </a:srgbClr>
                </a:gs>
                <a:gs pos="100000">
                  <a:srgbClr val="FF66C4">
                    <a:alpha val="100000"/>
                  </a:srgbClr>
                </a:gs>
              </a:gsLst>
              <a:lin ang="0"/>
            </a:gradFill>
            <a:prstDash val="solid"/>
            <a:round/>
          </a:ln>
        </p:spPr>
      </p:sp>
      <p:sp>
        <p:nvSpPr>
          <p:cNvPr name="Freeform 6" id="6"/>
          <p:cNvSpPr/>
          <p:nvPr/>
        </p:nvSpPr>
        <p:spPr>
          <a:xfrm flipH="false" flipV="false" rot="0">
            <a:off x="11306063" y="409367"/>
            <a:ext cx="5821833" cy="4366375"/>
          </a:xfrm>
          <a:custGeom>
            <a:avLst/>
            <a:gdLst/>
            <a:ahLst/>
            <a:cxnLst/>
            <a:rect r="r" b="b" t="t" l="l"/>
            <a:pathLst>
              <a:path h="4366375" w="5821833">
                <a:moveTo>
                  <a:pt x="0" y="0"/>
                </a:moveTo>
                <a:lnTo>
                  <a:pt x="5821833" y="0"/>
                </a:lnTo>
                <a:lnTo>
                  <a:pt x="5821833" y="4366375"/>
                </a:lnTo>
                <a:lnTo>
                  <a:pt x="0" y="4366375"/>
                </a:lnTo>
                <a:lnTo>
                  <a:pt x="0" y="0"/>
                </a:lnTo>
                <a:close/>
              </a:path>
            </a:pathLst>
          </a:custGeom>
          <a:blipFill>
            <a:blip r:embed="rId6"/>
            <a:stretch>
              <a:fillRect l="0" t="0" r="0" b="0"/>
            </a:stretch>
          </a:blipFill>
          <a:ln w="95250" cap="rnd">
            <a:gradFill>
              <a:gsLst>
                <a:gs pos="0">
                  <a:srgbClr val="5170FF">
                    <a:alpha val="100000"/>
                  </a:srgbClr>
                </a:gs>
                <a:gs pos="100000">
                  <a:srgbClr val="FF66C4">
                    <a:alpha val="100000"/>
                  </a:srgbClr>
                </a:gs>
              </a:gsLst>
              <a:lin ang="0"/>
            </a:gradFill>
            <a:prstDash val="solid"/>
            <a:round/>
          </a:ln>
        </p:spPr>
      </p:sp>
      <p:sp>
        <p:nvSpPr>
          <p:cNvPr name="Freeform 7" id="7"/>
          <p:cNvSpPr/>
          <p:nvPr/>
        </p:nvSpPr>
        <p:spPr>
          <a:xfrm flipH="false" flipV="false" rot="0">
            <a:off x="11430604" y="5143500"/>
            <a:ext cx="5828696" cy="4371522"/>
          </a:xfrm>
          <a:custGeom>
            <a:avLst/>
            <a:gdLst/>
            <a:ahLst/>
            <a:cxnLst/>
            <a:rect r="r" b="b" t="t" l="l"/>
            <a:pathLst>
              <a:path h="4371522" w="5828696">
                <a:moveTo>
                  <a:pt x="0" y="0"/>
                </a:moveTo>
                <a:lnTo>
                  <a:pt x="5828696" y="0"/>
                </a:lnTo>
                <a:lnTo>
                  <a:pt x="5828696" y="4371522"/>
                </a:lnTo>
                <a:lnTo>
                  <a:pt x="0" y="4371522"/>
                </a:lnTo>
                <a:lnTo>
                  <a:pt x="0" y="0"/>
                </a:lnTo>
                <a:close/>
              </a:path>
            </a:pathLst>
          </a:custGeom>
          <a:blipFill>
            <a:blip r:embed="rId7"/>
            <a:stretch>
              <a:fillRect l="0" t="0" r="0" b="0"/>
            </a:stretch>
          </a:blipFill>
          <a:ln w="95250" cap="rnd">
            <a:gradFill>
              <a:gsLst>
                <a:gs pos="0">
                  <a:srgbClr val="5170FF">
                    <a:alpha val="100000"/>
                  </a:srgbClr>
                </a:gs>
                <a:gs pos="100000">
                  <a:srgbClr val="FF66C4">
                    <a:alpha val="100000"/>
                  </a:srgbClr>
                </a:gs>
              </a:gsLst>
              <a:lin ang="0"/>
            </a:gradFill>
            <a:prstDash val="solid"/>
            <a:round/>
          </a:ln>
        </p:spPr>
      </p:sp>
      <p:sp>
        <p:nvSpPr>
          <p:cNvPr name="Freeform 8" id="8"/>
          <p:cNvSpPr/>
          <p:nvPr/>
        </p:nvSpPr>
        <p:spPr>
          <a:xfrm flipH="false" flipV="false" rot="0">
            <a:off x="6233083" y="2592554"/>
            <a:ext cx="5821833" cy="4366375"/>
          </a:xfrm>
          <a:custGeom>
            <a:avLst/>
            <a:gdLst/>
            <a:ahLst/>
            <a:cxnLst/>
            <a:rect r="r" b="b" t="t" l="l"/>
            <a:pathLst>
              <a:path h="4366375" w="5821833">
                <a:moveTo>
                  <a:pt x="0" y="0"/>
                </a:moveTo>
                <a:lnTo>
                  <a:pt x="5821834" y="0"/>
                </a:lnTo>
                <a:lnTo>
                  <a:pt x="5821834" y="4366375"/>
                </a:lnTo>
                <a:lnTo>
                  <a:pt x="0" y="4366375"/>
                </a:lnTo>
                <a:lnTo>
                  <a:pt x="0" y="0"/>
                </a:lnTo>
                <a:close/>
              </a:path>
            </a:pathLst>
          </a:custGeom>
          <a:blipFill>
            <a:blip r:embed="rId8"/>
            <a:stretch>
              <a:fillRect l="0" t="0" r="0" b="0"/>
            </a:stretch>
          </a:blipFill>
          <a:ln w="95250" cap="rnd">
            <a:gradFill>
              <a:gsLst>
                <a:gs pos="0">
                  <a:srgbClr val="5170FF">
                    <a:alpha val="100000"/>
                  </a:srgbClr>
                </a:gs>
                <a:gs pos="100000">
                  <a:srgbClr val="FF66C4">
                    <a:alpha val="100000"/>
                  </a:srgbClr>
                </a:gs>
              </a:gsLst>
              <a:lin ang="0"/>
            </a:gradFill>
            <a:prstDash val="solid"/>
            <a:round/>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141" y="409367"/>
            <a:ext cx="17111065" cy="15870513"/>
          </a:xfrm>
          <a:custGeom>
            <a:avLst/>
            <a:gdLst/>
            <a:ahLst/>
            <a:cxnLst/>
            <a:rect r="r" b="b" t="t" l="l"/>
            <a:pathLst>
              <a:path h="15870513" w="17111065">
                <a:moveTo>
                  <a:pt x="0" y="0"/>
                </a:moveTo>
                <a:lnTo>
                  <a:pt x="17111066" y="0"/>
                </a:lnTo>
                <a:lnTo>
                  <a:pt x="17111066"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931513">
            <a:off x="-2969015" y="-2905577"/>
            <a:ext cx="9584467" cy="11742072"/>
          </a:xfrm>
          <a:custGeom>
            <a:avLst/>
            <a:gdLst/>
            <a:ahLst/>
            <a:cxnLst/>
            <a:rect r="r" b="b" t="t" l="l"/>
            <a:pathLst>
              <a:path h="11742072" w="9584467">
                <a:moveTo>
                  <a:pt x="0" y="0"/>
                </a:moveTo>
                <a:lnTo>
                  <a:pt x="9584466" y="0"/>
                </a:lnTo>
                <a:lnTo>
                  <a:pt x="9584466" y="11742073"/>
                </a:lnTo>
                <a:lnTo>
                  <a:pt x="0" y="11742073"/>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2383566" y="4196399"/>
            <a:ext cx="13520867" cy="1941827"/>
          </a:xfrm>
          <a:prstGeom prst="rect">
            <a:avLst/>
          </a:prstGeom>
        </p:spPr>
        <p:txBody>
          <a:bodyPr anchor="t" rtlCol="false" tIns="0" lIns="0" bIns="0" rIns="0">
            <a:spAutoFit/>
          </a:bodyPr>
          <a:lstStyle/>
          <a:p>
            <a:pPr algn="ctr">
              <a:lnSpc>
                <a:spcPts val="12559"/>
              </a:lnSpc>
            </a:pPr>
            <a:r>
              <a:rPr lang="en-US" sz="13083">
                <a:solidFill>
                  <a:srgbClr val="2F2F2F"/>
                </a:solidFill>
                <a:latin typeface="Ouhod"/>
                <a:ea typeface="Ouhod"/>
                <a:cs typeface="Ouhod"/>
                <a:sym typeface="Ouhod"/>
              </a:rPr>
              <a:t>SCREENSHOTS</a:t>
            </a:r>
          </a:p>
        </p:txBody>
      </p:sp>
      <p:sp>
        <p:nvSpPr>
          <p:cNvPr name="TextBox 10" id="10"/>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sp>
        <p:nvSpPr>
          <p:cNvPr name="Freeform 4" id="4"/>
          <p:cNvSpPr/>
          <p:nvPr/>
        </p:nvSpPr>
        <p:spPr>
          <a:xfrm flipH="false" flipV="false" rot="0">
            <a:off x="1358254" y="997590"/>
            <a:ext cx="15571492" cy="8291820"/>
          </a:xfrm>
          <a:custGeom>
            <a:avLst/>
            <a:gdLst/>
            <a:ahLst/>
            <a:cxnLst/>
            <a:rect r="r" b="b" t="t" l="l"/>
            <a:pathLst>
              <a:path h="8291820" w="15571492">
                <a:moveTo>
                  <a:pt x="0" y="0"/>
                </a:moveTo>
                <a:lnTo>
                  <a:pt x="15571492" y="0"/>
                </a:lnTo>
                <a:lnTo>
                  <a:pt x="15571492" y="8291820"/>
                </a:lnTo>
                <a:lnTo>
                  <a:pt x="0" y="8291820"/>
                </a:lnTo>
                <a:lnTo>
                  <a:pt x="0" y="0"/>
                </a:lnTo>
                <a:close/>
              </a:path>
            </a:pathLst>
          </a:custGeom>
          <a:blipFill>
            <a:blip r:embed="rId4"/>
            <a:stretch>
              <a:fillRect l="0" t="0" r="0" b="0"/>
            </a:stretch>
          </a:blipFill>
        </p:spPr>
      </p:sp>
      <p:sp>
        <p:nvSpPr>
          <p:cNvPr name="TextBox 5" id="5"/>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9935">
            <a:off x="14675615" y="-2432473"/>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52654" y="-1709399"/>
            <a:ext cx="9565424" cy="10722567"/>
          </a:xfrm>
          <a:custGeom>
            <a:avLst/>
            <a:gdLst/>
            <a:ahLst/>
            <a:cxnLst/>
            <a:rect r="r" b="b" t="t" l="l"/>
            <a:pathLst>
              <a:path h="10722567" w="9565424">
                <a:moveTo>
                  <a:pt x="0" y="0"/>
                </a:moveTo>
                <a:lnTo>
                  <a:pt x="9565423" y="0"/>
                </a:lnTo>
                <a:lnTo>
                  <a:pt x="9565423" y="10722568"/>
                </a:lnTo>
                <a:lnTo>
                  <a:pt x="0" y="10722568"/>
                </a:lnTo>
                <a:lnTo>
                  <a:pt x="0" y="0"/>
                </a:lnTo>
                <a:close/>
              </a:path>
            </a:pathLst>
          </a:custGeom>
          <a:blipFill>
            <a:blip r:embed="rId3"/>
            <a:stretch>
              <a:fillRect l="0" t="0" r="0" b="0"/>
            </a:stretch>
          </a:blipFill>
        </p:spPr>
      </p:sp>
      <p:sp>
        <p:nvSpPr>
          <p:cNvPr name="Freeform 4" id="4"/>
          <p:cNvSpPr/>
          <p:nvPr/>
        </p:nvSpPr>
        <p:spPr>
          <a:xfrm flipH="false" flipV="false" rot="0">
            <a:off x="10946511" y="5536196"/>
            <a:ext cx="7341489" cy="8229600"/>
          </a:xfrm>
          <a:custGeom>
            <a:avLst/>
            <a:gdLst/>
            <a:ahLst/>
            <a:cxnLst/>
            <a:rect r="r" b="b" t="t" l="l"/>
            <a:pathLst>
              <a:path h="8229600" w="7341489">
                <a:moveTo>
                  <a:pt x="0" y="0"/>
                </a:moveTo>
                <a:lnTo>
                  <a:pt x="7341489" y="0"/>
                </a:lnTo>
                <a:lnTo>
                  <a:pt x="7341489"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8512769" y="1513380"/>
            <a:ext cx="9121970" cy="6849770"/>
          </a:xfrm>
          <a:custGeom>
            <a:avLst/>
            <a:gdLst/>
            <a:ahLst/>
            <a:cxnLst/>
            <a:rect r="r" b="b" t="t" l="l"/>
            <a:pathLst>
              <a:path h="6849770" w="9121970">
                <a:moveTo>
                  <a:pt x="0" y="0"/>
                </a:moveTo>
                <a:lnTo>
                  <a:pt x="9121970" y="0"/>
                </a:lnTo>
                <a:lnTo>
                  <a:pt x="9121970" y="6849770"/>
                </a:lnTo>
                <a:lnTo>
                  <a:pt x="0" y="6849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942703" cy="4114800"/>
          </a:xfrm>
          <a:custGeom>
            <a:avLst/>
            <a:gdLst/>
            <a:ahLst/>
            <a:cxnLst/>
            <a:rect r="r" b="b" t="t" l="l"/>
            <a:pathLst>
              <a:path h="4114800" w="4942703">
                <a:moveTo>
                  <a:pt x="0" y="0"/>
                </a:moveTo>
                <a:lnTo>
                  <a:pt x="4942703" y="0"/>
                </a:lnTo>
                <a:lnTo>
                  <a:pt x="494270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160829" y="5876863"/>
            <a:ext cx="3551830" cy="4118064"/>
          </a:xfrm>
          <a:custGeom>
            <a:avLst/>
            <a:gdLst/>
            <a:ahLst/>
            <a:cxnLst/>
            <a:rect r="r" b="b" t="t" l="l"/>
            <a:pathLst>
              <a:path h="4118064" w="3551830">
                <a:moveTo>
                  <a:pt x="0" y="0"/>
                </a:moveTo>
                <a:lnTo>
                  <a:pt x="3551830" y="0"/>
                </a:lnTo>
                <a:lnTo>
                  <a:pt x="3551830" y="4118064"/>
                </a:lnTo>
                <a:lnTo>
                  <a:pt x="0" y="41180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313559" y="1028700"/>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16666" r="0" b="-16666"/>
              </a:stretch>
            </a:blipFill>
          </p:spPr>
        </p:sp>
      </p:grpSp>
      <p:sp>
        <p:nvSpPr>
          <p:cNvPr name="TextBox 10" id="10"/>
          <p:cNvSpPr txBox="true"/>
          <p:nvPr/>
        </p:nvSpPr>
        <p:spPr>
          <a:xfrm rot="0">
            <a:off x="10362776" y="2403560"/>
            <a:ext cx="5421957"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Canta, Raeniel Louis</a:t>
            </a:r>
          </a:p>
        </p:txBody>
      </p:sp>
      <p:sp>
        <p:nvSpPr>
          <p:cNvPr name="TextBox 11" id="11"/>
          <p:cNvSpPr txBox="true"/>
          <p:nvPr/>
        </p:nvSpPr>
        <p:spPr>
          <a:xfrm rot="0">
            <a:off x="11722469" y="3204371"/>
            <a:ext cx="2702570"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Developer</a:t>
            </a:r>
          </a:p>
        </p:txBody>
      </p:sp>
      <p:sp>
        <p:nvSpPr>
          <p:cNvPr name="TextBox 12" id="12"/>
          <p:cNvSpPr txBox="true"/>
          <p:nvPr/>
        </p:nvSpPr>
        <p:spPr>
          <a:xfrm rot="0">
            <a:off x="10280158" y="4241629"/>
            <a:ext cx="5587193" cy="1635234"/>
          </a:xfrm>
          <a:prstGeom prst="rect">
            <a:avLst/>
          </a:prstGeom>
        </p:spPr>
        <p:txBody>
          <a:bodyPr anchor="t" rtlCol="false" tIns="0" lIns="0" bIns="0" rIns="0">
            <a:spAutoFit/>
          </a:bodyPr>
          <a:lstStyle/>
          <a:p>
            <a:pPr algn="ctr">
              <a:lnSpc>
                <a:spcPts val="3914"/>
              </a:lnSpc>
              <a:spcBef>
                <a:spcPct val="0"/>
              </a:spcBef>
            </a:pPr>
            <a:r>
              <a:rPr lang="en-US" sz="2796" i="true">
                <a:solidFill>
                  <a:srgbClr val="2F2F2F"/>
                </a:solidFill>
                <a:latin typeface="Pattanakarn Expanded Italics"/>
                <a:ea typeface="Pattanakarn Expanded Italics"/>
                <a:cs typeface="Pattanakarn Expanded Italics"/>
                <a:sym typeface="Pattanakarn Expanded Italics"/>
              </a:rPr>
              <a:t>“ Don't Give Up, The Beginning is always the hardest"</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56395" y="-4432299"/>
            <a:ext cx="17111065" cy="15870513"/>
          </a:xfrm>
          <a:custGeom>
            <a:avLst/>
            <a:gdLst/>
            <a:ahLst/>
            <a:cxnLst/>
            <a:rect r="r" b="b" t="t" l="l"/>
            <a:pathLst>
              <a:path h="15870513" w="17111065">
                <a:moveTo>
                  <a:pt x="0" y="0"/>
                </a:moveTo>
                <a:lnTo>
                  <a:pt x="17111065" y="0"/>
                </a:lnTo>
                <a:lnTo>
                  <a:pt x="17111065"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895183">
            <a:off x="12378771" y="-762593"/>
            <a:ext cx="8837855" cy="10689942"/>
          </a:xfrm>
          <a:custGeom>
            <a:avLst/>
            <a:gdLst/>
            <a:ahLst/>
            <a:cxnLst/>
            <a:rect r="r" b="b" t="t" l="l"/>
            <a:pathLst>
              <a:path h="10689942" w="8837855">
                <a:moveTo>
                  <a:pt x="0" y="0"/>
                </a:moveTo>
                <a:lnTo>
                  <a:pt x="8837855" y="0"/>
                </a:lnTo>
                <a:lnTo>
                  <a:pt x="8837855" y="10689942"/>
                </a:lnTo>
                <a:lnTo>
                  <a:pt x="0" y="10689942"/>
                </a:lnTo>
                <a:lnTo>
                  <a:pt x="0" y="0"/>
                </a:lnTo>
                <a:close/>
              </a:path>
            </a:pathLst>
          </a:custGeom>
          <a:blipFill>
            <a:blip r:embed="rId3"/>
            <a:stretch>
              <a:fillRect l="0" t="-642" r="0" b="-642"/>
            </a:stretch>
          </a:blipFill>
        </p:spPr>
      </p:sp>
      <p:sp>
        <p:nvSpPr>
          <p:cNvPr name="Freeform 4" id="4"/>
          <p:cNvSpPr/>
          <p:nvPr/>
        </p:nvSpPr>
        <p:spPr>
          <a:xfrm flipH="false" flipV="false" rot="0">
            <a:off x="1068924" y="958661"/>
            <a:ext cx="15571492" cy="8369677"/>
          </a:xfrm>
          <a:custGeom>
            <a:avLst/>
            <a:gdLst/>
            <a:ahLst/>
            <a:cxnLst/>
            <a:rect r="r" b="b" t="t" l="l"/>
            <a:pathLst>
              <a:path h="8369677" w="15571492">
                <a:moveTo>
                  <a:pt x="0" y="0"/>
                </a:moveTo>
                <a:lnTo>
                  <a:pt x="15571492" y="0"/>
                </a:lnTo>
                <a:lnTo>
                  <a:pt x="15571492" y="8369678"/>
                </a:lnTo>
                <a:lnTo>
                  <a:pt x="0" y="8369678"/>
                </a:lnTo>
                <a:lnTo>
                  <a:pt x="0" y="0"/>
                </a:lnTo>
                <a:close/>
              </a:path>
            </a:pathLst>
          </a:custGeom>
          <a:blipFill>
            <a:blip r:embed="rId4"/>
            <a:stretch>
              <a:fillRect l="0" t="0" r="0" b="0"/>
            </a:stretch>
          </a:blipFill>
        </p:spPr>
      </p:sp>
      <p:sp>
        <p:nvSpPr>
          <p:cNvPr name="TextBox 5" id="5"/>
          <p:cNvSpPr txBox="true"/>
          <p:nvPr/>
        </p:nvSpPr>
        <p:spPr>
          <a:xfrm rot="0">
            <a:off x="-5076616" y="-3532436"/>
            <a:ext cx="15886058" cy="3532436"/>
          </a:xfrm>
          <a:prstGeom prst="rect">
            <a:avLst/>
          </a:prstGeom>
        </p:spPr>
        <p:txBody>
          <a:bodyPr anchor="t" rtlCol="false" tIns="0" lIns="0" bIns="0" rIns="0">
            <a:spAutoFit/>
          </a:bodyPr>
          <a:lstStyle/>
          <a:p>
            <a:pPr algn="l">
              <a:lnSpc>
                <a:spcPts val="12559"/>
              </a:lnSpc>
            </a:pPr>
            <a:r>
              <a:rPr lang="en-US" sz="13083">
                <a:solidFill>
                  <a:srgbClr val="2F2F2F"/>
                </a:solidFill>
                <a:latin typeface="Ouhod"/>
                <a:ea typeface="Ouhod"/>
                <a:cs typeface="Ouhod"/>
                <a:sym typeface="Ouhod"/>
              </a:rPr>
              <a:t>Unveiling the Hardware Heroes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141" y="409367"/>
            <a:ext cx="17111065" cy="15870513"/>
          </a:xfrm>
          <a:custGeom>
            <a:avLst/>
            <a:gdLst/>
            <a:ahLst/>
            <a:cxnLst/>
            <a:rect r="r" b="b" t="t" l="l"/>
            <a:pathLst>
              <a:path h="15870513" w="17111065">
                <a:moveTo>
                  <a:pt x="0" y="0"/>
                </a:moveTo>
                <a:lnTo>
                  <a:pt x="17111066" y="0"/>
                </a:lnTo>
                <a:lnTo>
                  <a:pt x="17111066"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931513">
            <a:off x="-2969015" y="-2905577"/>
            <a:ext cx="9584467" cy="11742072"/>
          </a:xfrm>
          <a:custGeom>
            <a:avLst/>
            <a:gdLst/>
            <a:ahLst/>
            <a:cxnLst/>
            <a:rect r="r" b="b" t="t" l="l"/>
            <a:pathLst>
              <a:path h="11742072" w="9584467">
                <a:moveTo>
                  <a:pt x="0" y="0"/>
                </a:moveTo>
                <a:lnTo>
                  <a:pt x="9584466" y="0"/>
                </a:lnTo>
                <a:lnTo>
                  <a:pt x="9584466" y="11742073"/>
                </a:lnTo>
                <a:lnTo>
                  <a:pt x="0" y="11742073"/>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2383566" y="4196399"/>
            <a:ext cx="13520867" cy="1941827"/>
          </a:xfrm>
          <a:prstGeom prst="rect">
            <a:avLst/>
          </a:prstGeom>
        </p:spPr>
        <p:txBody>
          <a:bodyPr anchor="t" rtlCol="false" tIns="0" lIns="0" bIns="0" rIns="0">
            <a:spAutoFit/>
          </a:bodyPr>
          <a:lstStyle/>
          <a:p>
            <a:pPr algn="ctr">
              <a:lnSpc>
                <a:spcPts val="12559"/>
              </a:lnSpc>
            </a:pPr>
            <a:r>
              <a:rPr lang="en-US" sz="13083">
                <a:solidFill>
                  <a:srgbClr val="2F2F2F"/>
                </a:solidFill>
                <a:latin typeface="Ouhod"/>
                <a:ea typeface="Ouhod"/>
                <a:cs typeface="Ouhod"/>
                <a:sym typeface="Ouhod"/>
              </a:rPr>
              <a:t>DEMO</a:t>
            </a:r>
          </a:p>
        </p:txBody>
      </p:sp>
      <p:sp>
        <p:nvSpPr>
          <p:cNvPr name="TextBox 10" id="10"/>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141" y="409367"/>
            <a:ext cx="17111065" cy="15870513"/>
          </a:xfrm>
          <a:custGeom>
            <a:avLst/>
            <a:gdLst/>
            <a:ahLst/>
            <a:cxnLst/>
            <a:rect r="r" b="b" t="t" l="l"/>
            <a:pathLst>
              <a:path h="15870513" w="17111065">
                <a:moveTo>
                  <a:pt x="0" y="0"/>
                </a:moveTo>
                <a:lnTo>
                  <a:pt x="17111066" y="0"/>
                </a:lnTo>
                <a:lnTo>
                  <a:pt x="17111066" y="15870513"/>
                </a:lnTo>
                <a:lnTo>
                  <a:pt x="0" y="15870513"/>
                </a:lnTo>
                <a:lnTo>
                  <a:pt x="0" y="0"/>
                </a:lnTo>
                <a:close/>
              </a:path>
            </a:pathLst>
          </a:custGeom>
          <a:blipFill>
            <a:blip r:embed="rId2"/>
            <a:stretch>
              <a:fillRect l="0" t="0" r="0" b="0"/>
            </a:stretch>
          </a:blipFill>
        </p:spPr>
      </p:sp>
      <p:sp>
        <p:nvSpPr>
          <p:cNvPr name="Freeform 3" id="3"/>
          <p:cNvSpPr/>
          <p:nvPr/>
        </p:nvSpPr>
        <p:spPr>
          <a:xfrm flipH="false" flipV="false" rot="2931513">
            <a:off x="-2969015" y="-2905577"/>
            <a:ext cx="9584467" cy="11742072"/>
          </a:xfrm>
          <a:custGeom>
            <a:avLst/>
            <a:gdLst/>
            <a:ahLst/>
            <a:cxnLst/>
            <a:rect r="r" b="b" t="t" l="l"/>
            <a:pathLst>
              <a:path h="11742072" w="9584467">
                <a:moveTo>
                  <a:pt x="0" y="0"/>
                </a:moveTo>
                <a:lnTo>
                  <a:pt x="9584466" y="0"/>
                </a:lnTo>
                <a:lnTo>
                  <a:pt x="9584466" y="11742073"/>
                </a:lnTo>
                <a:lnTo>
                  <a:pt x="0" y="11742073"/>
                </a:lnTo>
                <a:lnTo>
                  <a:pt x="0" y="0"/>
                </a:lnTo>
                <a:close/>
              </a:path>
            </a:pathLst>
          </a:custGeom>
          <a:blipFill>
            <a:blip r:embed="rId3"/>
            <a:stretch>
              <a:fillRect l="0" t="0" r="0" b="0"/>
            </a:stretch>
          </a:blipFill>
        </p:spPr>
      </p:sp>
      <p:grpSp>
        <p:nvGrpSpPr>
          <p:cNvPr name="Group 4" id="4"/>
          <p:cNvGrpSpPr/>
          <p:nvPr/>
        </p:nvGrpSpPr>
        <p:grpSpPr>
          <a:xfrm rot="0">
            <a:off x="16759599" y="1016136"/>
            <a:ext cx="499701" cy="300742"/>
            <a:chOff x="0" y="0"/>
            <a:chExt cx="666269" cy="400989"/>
          </a:xfrm>
        </p:grpSpPr>
        <p:sp>
          <p:nvSpPr>
            <p:cNvPr name="AutoShape 5" id="5"/>
            <p:cNvSpPr/>
            <p:nvPr/>
          </p:nvSpPr>
          <p:spPr>
            <a:xfrm flipV="true">
              <a:off x="0" y="25400"/>
              <a:ext cx="666269" cy="0"/>
            </a:xfrm>
            <a:prstGeom prst="line">
              <a:avLst/>
            </a:prstGeom>
            <a:ln cap="flat" w="50800">
              <a:solidFill>
                <a:srgbClr val="000000"/>
              </a:solidFill>
              <a:prstDash val="solid"/>
              <a:headEnd type="none" len="sm" w="sm"/>
              <a:tailEnd type="none" len="sm" w="sm"/>
            </a:ln>
          </p:spPr>
        </p:sp>
        <p:sp>
          <p:nvSpPr>
            <p:cNvPr name="AutoShape 6" id="6"/>
            <p:cNvSpPr/>
            <p:nvPr/>
          </p:nvSpPr>
          <p:spPr>
            <a:xfrm>
              <a:off x="0" y="197789"/>
              <a:ext cx="666269" cy="0"/>
            </a:xfrm>
            <a:prstGeom prst="line">
              <a:avLst/>
            </a:prstGeom>
            <a:ln cap="flat" w="50800">
              <a:solidFill>
                <a:srgbClr val="000000"/>
              </a:solidFill>
              <a:prstDash val="solid"/>
              <a:headEnd type="none" len="sm" w="sm"/>
              <a:tailEnd type="none" len="sm" w="sm"/>
            </a:ln>
          </p:spPr>
        </p:sp>
        <p:sp>
          <p:nvSpPr>
            <p:cNvPr name="AutoShape 7" id="7"/>
            <p:cNvSpPr/>
            <p:nvPr/>
          </p:nvSpPr>
          <p:spPr>
            <a:xfrm>
              <a:off x="0" y="375589"/>
              <a:ext cx="666269" cy="0"/>
            </a:xfrm>
            <a:prstGeom prst="line">
              <a:avLst/>
            </a:prstGeom>
            <a:ln cap="flat" w="50800">
              <a:solidFill>
                <a:srgbClr val="000000"/>
              </a:solidFill>
              <a:prstDash val="solid"/>
              <a:headEnd type="none" len="sm" w="sm"/>
              <a:tailEnd type="none" len="sm" w="sm"/>
            </a:ln>
          </p:spPr>
        </p:sp>
      </p:grpSp>
      <p:sp>
        <p:nvSpPr>
          <p:cNvPr name="AutoShape 8" id="8"/>
          <p:cNvSpPr/>
          <p:nvPr/>
        </p:nvSpPr>
        <p:spPr>
          <a:xfrm flipV="true">
            <a:off x="1028700" y="1696153"/>
            <a:ext cx="11716703" cy="0"/>
          </a:xfrm>
          <a:prstGeom prst="line">
            <a:avLst/>
          </a:prstGeom>
          <a:ln cap="flat" w="19050">
            <a:solidFill>
              <a:srgbClr val="000000"/>
            </a:solidFill>
            <a:prstDash val="solid"/>
            <a:headEnd type="none" len="sm" w="sm"/>
            <a:tailEnd type="none" len="sm" w="sm"/>
          </a:ln>
        </p:spPr>
      </p:sp>
      <p:sp>
        <p:nvSpPr>
          <p:cNvPr name="TextBox 9" id="9"/>
          <p:cNvSpPr txBox="true"/>
          <p:nvPr/>
        </p:nvSpPr>
        <p:spPr>
          <a:xfrm rot="0">
            <a:off x="2383566" y="4196399"/>
            <a:ext cx="13520867" cy="1941827"/>
          </a:xfrm>
          <a:prstGeom prst="rect">
            <a:avLst/>
          </a:prstGeom>
        </p:spPr>
        <p:txBody>
          <a:bodyPr anchor="t" rtlCol="false" tIns="0" lIns="0" bIns="0" rIns="0">
            <a:spAutoFit/>
          </a:bodyPr>
          <a:lstStyle/>
          <a:p>
            <a:pPr algn="ctr">
              <a:lnSpc>
                <a:spcPts val="12559"/>
              </a:lnSpc>
            </a:pPr>
            <a:r>
              <a:rPr lang="en-US" sz="13083">
                <a:solidFill>
                  <a:srgbClr val="2F2F2F"/>
                </a:solidFill>
                <a:latin typeface="Ouhod"/>
                <a:ea typeface="Ouhod"/>
                <a:cs typeface="Ouhod"/>
                <a:sym typeface="Ouhod"/>
              </a:rPr>
              <a:t>THANK YOU!</a:t>
            </a:r>
          </a:p>
        </p:txBody>
      </p:sp>
      <p:sp>
        <p:nvSpPr>
          <p:cNvPr name="TextBox 10" id="10"/>
          <p:cNvSpPr txBox="true"/>
          <p:nvPr/>
        </p:nvSpPr>
        <p:spPr>
          <a:xfrm rot="0">
            <a:off x="1028700" y="920886"/>
            <a:ext cx="2914946" cy="681637"/>
          </a:xfrm>
          <a:prstGeom prst="rect">
            <a:avLst/>
          </a:prstGeom>
        </p:spPr>
        <p:txBody>
          <a:bodyPr anchor="t" rtlCol="false" tIns="0" lIns="0" bIns="0" rIns="0">
            <a:spAutoFit/>
          </a:bodyPr>
          <a:lstStyle/>
          <a:p>
            <a:pPr algn="l">
              <a:lnSpc>
                <a:spcPts val="5433"/>
              </a:lnSpc>
              <a:spcBef>
                <a:spcPct val="0"/>
              </a:spcBef>
            </a:pPr>
            <a:r>
              <a:rPr lang="en-US" sz="3880" b="true">
                <a:solidFill>
                  <a:srgbClr val="000000"/>
                </a:solidFill>
                <a:latin typeface="Public Sans Medium"/>
                <a:ea typeface="Public Sans Medium"/>
                <a:cs typeface="Public Sans Medium"/>
                <a:sym typeface="Public Sans Medium"/>
              </a:rPr>
              <a:t>COMFROG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9935">
            <a:off x="14675615" y="-2432473"/>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52654" y="-1709399"/>
            <a:ext cx="9565424" cy="10722567"/>
          </a:xfrm>
          <a:custGeom>
            <a:avLst/>
            <a:gdLst/>
            <a:ahLst/>
            <a:cxnLst/>
            <a:rect r="r" b="b" t="t" l="l"/>
            <a:pathLst>
              <a:path h="10722567" w="9565424">
                <a:moveTo>
                  <a:pt x="0" y="0"/>
                </a:moveTo>
                <a:lnTo>
                  <a:pt x="9565423" y="0"/>
                </a:lnTo>
                <a:lnTo>
                  <a:pt x="9565423" y="10722568"/>
                </a:lnTo>
                <a:lnTo>
                  <a:pt x="0" y="10722568"/>
                </a:lnTo>
                <a:lnTo>
                  <a:pt x="0" y="0"/>
                </a:lnTo>
                <a:close/>
              </a:path>
            </a:pathLst>
          </a:custGeom>
          <a:blipFill>
            <a:blip r:embed="rId3"/>
            <a:stretch>
              <a:fillRect l="0" t="0" r="0" b="0"/>
            </a:stretch>
          </a:blipFill>
        </p:spPr>
      </p:sp>
      <p:sp>
        <p:nvSpPr>
          <p:cNvPr name="Freeform 4" id="4"/>
          <p:cNvSpPr/>
          <p:nvPr/>
        </p:nvSpPr>
        <p:spPr>
          <a:xfrm flipH="false" flipV="false" rot="0">
            <a:off x="10946511" y="5536196"/>
            <a:ext cx="7341489" cy="8229600"/>
          </a:xfrm>
          <a:custGeom>
            <a:avLst/>
            <a:gdLst/>
            <a:ahLst/>
            <a:cxnLst/>
            <a:rect r="r" b="b" t="t" l="l"/>
            <a:pathLst>
              <a:path h="8229600" w="7341489">
                <a:moveTo>
                  <a:pt x="0" y="0"/>
                </a:moveTo>
                <a:lnTo>
                  <a:pt x="7341489" y="0"/>
                </a:lnTo>
                <a:lnTo>
                  <a:pt x="7341489"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8512769" y="1513380"/>
            <a:ext cx="9121970" cy="6849770"/>
          </a:xfrm>
          <a:custGeom>
            <a:avLst/>
            <a:gdLst/>
            <a:ahLst/>
            <a:cxnLst/>
            <a:rect r="r" b="b" t="t" l="l"/>
            <a:pathLst>
              <a:path h="6849770" w="9121970">
                <a:moveTo>
                  <a:pt x="0" y="0"/>
                </a:moveTo>
                <a:lnTo>
                  <a:pt x="9121970" y="0"/>
                </a:lnTo>
                <a:lnTo>
                  <a:pt x="9121970" y="6849770"/>
                </a:lnTo>
                <a:lnTo>
                  <a:pt x="0" y="6849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942703" cy="4114800"/>
          </a:xfrm>
          <a:custGeom>
            <a:avLst/>
            <a:gdLst/>
            <a:ahLst/>
            <a:cxnLst/>
            <a:rect r="r" b="b" t="t" l="l"/>
            <a:pathLst>
              <a:path h="4114800" w="4942703">
                <a:moveTo>
                  <a:pt x="0" y="0"/>
                </a:moveTo>
                <a:lnTo>
                  <a:pt x="4942703" y="0"/>
                </a:lnTo>
                <a:lnTo>
                  <a:pt x="494270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160829" y="5876863"/>
            <a:ext cx="3551830" cy="4118064"/>
          </a:xfrm>
          <a:custGeom>
            <a:avLst/>
            <a:gdLst/>
            <a:ahLst/>
            <a:cxnLst/>
            <a:rect r="r" b="b" t="t" l="l"/>
            <a:pathLst>
              <a:path h="4118064" w="3551830">
                <a:moveTo>
                  <a:pt x="0" y="0"/>
                </a:moveTo>
                <a:lnTo>
                  <a:pt x="3551830" y="0"/>
                </a:lnTo>
                <a:lnTo>
                  <a:pt x="3551830" y="4118064"/>
                </a:lnTo>
                <a:lnTo>
                  <a:pt x="0" y="41180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313559" y="1028700"/>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1789" r="0" b="-31706"/>
              </a:stretch>
            </a:blipFill>
          </p:spPr>
        </p:sp>
      </p:grpSp>
      <p:sp>
        <p:nvSpPr>
          <p:cNvPr name="TextBox 10" id="10"/>
          <p:cNvSpPr txBox="true"/>
          <p:nvPr/>
        </p:nvSpPr>
        <p:spPr>
          <a:xfrm rot="0">
            <a:off x="10849146" y="2403560"/>
            <a:ext cx="4449217"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De Lara, Maclery</a:t>
            </a:r>
          </a:p>
        </p:txBody>
      </p:sp>
      <p:sp>
        <p:nvSpPr>
          <p:cNvPr name="TextBox 11" id="11"/>
          <p:cNvSpPr txBox="true"/>
          <p:nvPr/>
        </p:nvSpPr>
        <p:spPr>
          <a:xfrm rot="0">
            <a:off x="11722469" y="3204371"/>
            <a:ext cx="2702570"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Developer</a:t>
            </a:r>
          </a:p>
        </p:txBody>
      </p:sp>
      <p:sp>
        <p:nvSpPr>
          <p:cNvPr name="TextBox 12" id="12"/>
          <p:cNvSpPr txBox="true"/>
          <p:nvPr/>
        </p:nvSpPr>
        <p:spPr>
          <a:xfrm rot="0">
            <a:off x="10280158" y="4354827"/>
            <a:ext cx="5587193" cy="2124613"/>
          </a:xfrm>
          <a:prstGeom prst="rect">
            <a:avLst/>
          </a:prstGeom>
        </p:spPr>
        <p:txBody>
          <a:bodyPr anchor="t" rtlCol="false" tIns="0" lIns="0" bIns="0" rIns="0">
            <a:spAutoFit/>
          </a:bodyPr>
          <a:lstStyle/>
          <a:p>
            <a:pPr algn="ctr">
              <a:lnSpc>
                <a:spcPts val="3914"/>
              </a:lnSpc>
              <a:spcBef>
                <a:spcPct val="0"/>
              </a:spcBef>
            </a:pPr>
            <a:r>
              <a:rPr lang="en-US" sz="2796" i="true">
                <a:solidFill>
                  <a:srgbClr val="2F2F2F"/>
                </a:solidFill>
                <a:latin typeface="Pattanakarn Expanded Italics"/>
                <a:ea typeface="Pattanakarn Expanded Italics"/>
                <a:cs typeface="Pattanakarn Expanded Italics"/>
                <a:sym typeface="Pattanakarn Expanded Italics"/>
              </a:rPr>
              <a:t>“Programming isn’t about what you know, it’s about what you can figure out - Chris Pine”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9935">
            <a:off x="14675615" y="-2432473"/>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52654" y="-1709399"/>
            <a:ext cx="9565424" cy="10722567"/>
          </a:xfrm>
          <a:custGeom>
            <a:avLst/>
            <a:gdLst/>
            <a:ahLst/>
            <a:cxnLst/>
            <a:rect r="r" b="b" t="t" l="l"/>
            <a:pathLst>
              <a:path h="10722567" w="9565424">
                <a:moveTo>
                  <a:pt x="0" y="0"/>
                </a:moveTo>
                <a:lnTo>
                  <a:pt x="9565423" y="0"/>
                </a:lnTo>
                <a:lnTo>
                  <a:pt x="9565423" y="10722568"/>
                </a:lnTo>
                <a:lnTo>
                  <a:pt x="0" y="10722568"/>
                </a:lnTo>
                <a:lnTo>
                  <a:pt x="0" y="0"/>
                </a:lnTo>
                <a:close/>
              </a:path>
            </a:pathLst>
          </a:custGeom>
          <a:blipFill>
            <a:blip r:embed="rId3"/>
            <a:stretch>
              <a:fillRect l="0" t="0" r="0" b="0"/>
            </a:stretch>
          </a:blipFill>
        </p:spPr>
      </p:sp>
      <p:sp>
        <p:nvSpPr>
          <p:cNvPr name="Freeform 4" id="4"/>
          <p:cNvSpPr/>
          <p:nvPr/>
        </p:nvSpPr>
        <p:spPr>
          <a:xfrm flipH="false" flipV="false" rot="0">
            <a:off x="10946511" y="5536196"/>
            <a:ext cx="7341489" cy="8229600"/>
          </a:xfrm>
          <a:custGeom>
            <a:avLst/>
            <a:gdLst/>
            <a:ahLst/>
            <a:cxnLst/>
            <a:rect r="r" b="b" t="t" l="l"/>
            <a:pathLst>
              <a:path h="8229600" w="7341489">
                <a:moveTo>
                  <a:pt x="0" y="0"/>
                </a:moveTo>
                <a:lnTo>
                  <a:pt x="7341489" y="0"/>
                </a:lnTo>
                <a:lnTo>
                  <a:pt x="7341489"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8512769" y="1513380"/>
            <a:ext cx="9121970" cy="6849770"/>
          </a:xfrm>
          <a:custGeom>
            <a:avLst/>
            <a:gdLst/>
            <a:ahLst/>
            <a:cxnLst/>
            <a:rect r="r" b="b" t="t" l="l"/>
            <a:pathLst>
              <a:path h="6849770" w="9121970">
                <a:moveTo>
                  <a:pt x="0" y="0"/>
                </a:moveTo>
                <a:lnTo>
                  <a:pt x="9121970" y="0"/>
                </a:lnTo>
                <a:lnTo>
                  <a:pt x="9121970" y="6849770"/>
                </a:lnTo>
                <a:lnTo>
                  <a:pt x="0" y="6849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942703" cy="4114800"/>
          </a:xfrm>
          <a:custGeom>
            <a:avLst/>
            <a:gdLst/>
            <a:ahLst/>
            <a:cxnLst/>
            <a:rect r="r" b="b" t="t" l="l"/>
            <a:pathLst>
              <a:path h="4114800" w="4942703">
                <a:moveTo>
                  <a:pt x="0" y="0"/>
                </a:moveTo>
                <a:lnTo>
                  <a:pt x="4942703" y="0"/>
                </a:lnTo>
                <a:lnTo>
                  <a:pt x="494270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160829" y="5876863"/>
            <a:ext cx="3551830" cy="4118064"/>
          </a:xfrm>
          <a:custGeom>
            <a:avLst/>
            <a:gdLst/>
            <a:ahLst/>
            <a:cxnLst/>
            <a:rect r="r" b="b" t="t" l="l"/>
            <a:pathLst>
              <a:path h="4118064" w="3551830">
                <a:moveTo>
                  <a:pt x="0" y="0"/>
                </a:moveTo>
                <a:lnTo>
                  <a:pt x="3551830" y="0"/>
                </a:lnTo>
                <a:lnTo>
                  <a:pt x="3551830" y="4118064"/>
                </a:lnTo>
                <a:lnTo>
                  <a:pt x="0" y="41180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313559" y="1028700"/>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1073" r="0" b="-9262"/>
              </a:stretch>
            </a:blipFill>
          </p:spPr>
        </p:sp>
      </p:grpSp>
      <p:sp>
        <p:nvSpPr>
          <p:cNvPr name="TextBox 10" id="10"/>
          <p:cNvSpPr txBox="true"/>
          <p:nvPr/>
        </p:nvSpPr>
        <p:spPr>
          <a:xfrm rot="0">
            <a:off x="10377398" y="2403560"/>
            <a:ext cx="5392713"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Soriano, Andrea Gail</a:t>
            </a:r>
          </a:p>
        </p:txBody>
      </p:sp>
      <p:sp>
        <p:nvSpPr>
          <p:cNvPr name="TextBox 11" id="11"/>
          <p:cNvSpPr txBox="true"/>
          <p:nvPr/>
        </p:nvSpPr>
        <p:spPr>
          <a:xfrm rot="0">
            <a:off x="10861313" y="3204371"/>
            <a:ext cx="4424883"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Project Manager</a:t>
            </a:r>
          </a:p>
        </p:txBody>
      </p:sp>
      <p:sp>
        <p:nvSpPr>
          <p:cNvPr name="TextBox 12" id="12"/>
          <p:cNvSpPr txBox="true"/>
          <p:nvPr/>
        </p:nvSpPr>
        <p:spPr>
          <a:xfrm rot="0">
            <a:off x="10280158" y="5822964"/>
            <a:ext cx="5587193" cy="656476"/>
          </a:xfrm>
          <a:prstGeom prst="rect">
            <a:avLst/>
          </a:prstGeom>
        </p:spPr>
        <p:txBody>
          <a:bodyPr anchor="t" rtlCol="false" tIns="0" lIns="0" bIns="0" rIns="0">
            <a:spAutoFit/>
          </a:bodyPr>
          <a:lstStyle/>
          <a:p>
            <a:pPr algn="ctr">
              <a:lnSpc>
                <a:spcPts val="3914"/>
              </a:lnSpc>
              <a:spcBef>
                <a:spcPct val="0"/>
              </a:spcBef>
            </a:pPr>
          </a:p>
        </p:txBody>
      </p:sp>
      <p:sp>
        <p:nvSpPr>
          <p:cNvPr name="TextBox 13" id="13"/>
          <p:cNvSpPr txBox="true"/>
          <p:nvPr/>
        </p:nvSpPr>
        <p:spPr>
          <a:xfrm rot="0">
            <a:off x="10280158" y="4844206"/>
            <a:ext cx="5587193" cy="1635234"/>
          </a:xfrm>
          <a:prstGeom prst="rect">
            <a:avLst/>
          </a:prstGeom>
        </p:spPr>
        <p:txBody>
          <a:bodyPr anchor="t" rtlCol="false" tIns="0" lIns="0" bIns="0" rIns="0">
            <a:spAutoFit/>
          </a:bodyPr>
          <a:lstStyle/>
          <a:p>
            <a:pPr algn="ctr">
              <a:lnSpc>
                <a:spcPts val="3914"/>
              </a:lnSpc>
              <a:spcBef>
                <a:spcPct val="0"/>
              </a:spcBef>
            </a:pPr>
            <a:r>
              <a:rPr lang="en-US" sz="2796" i="true">
                <a:solidFill>
                  <a:srgbClr val="2F2F2F"/>
                </a:solidFill>
                <a:latin typeface="Pattanakarn Expanded Italics"/>
                <a:ea typeface="Pattanakarn Expanded Italics"/>
                <a:cs typeface="Pattanakarn Expanded Italics"/>
                <a:sym typeface="Pattanakarn Expanded Italics"/>
              </a:rPr>
              <a:t>"Good code is its own best documentation." – Steve McConnell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9935">
            <a:off x="14675615" y="-2432473"/>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52654" y="-1709399"/>
            <a:ext cx="9565424" cy="10722567"/>
          </a:xfrm>
          <a:custGeom>
            <a:avLst/>
            <a:gdLst/>
            <a:ahLst/>
            <a:cxnLst/>
            <a:rect r="r" b="b" t="t" l="l"/>
            <a:pathLst>
              <a:path h="10722567" w="9565424">
                <a:moveTo>
                  <a:pt x="0" y="0"/>
                </a:moveTo>
                <a:lnTo>
                  <a:pt x="9565423" y="0"/>
                </a:lnTo>
                <a:lnTo>
                  <a:pt x="9565423" y="10722568"/>
                </a:lnTo>
                <a:lnTo>
                  <a:pt x="0" y="10722568"/>
                </a:lnTo>
                <a:lnTo>
                  <a:pt x="0" y="0"/>
                </a:lnTo>
                <a:close/>
              </a:path>
            </a:pathLst>
          </a:custGeom>
          <a:blipFill>
            <a:blip r:embed="rId3"/>
            <a:stretch>
              <a:fillRect l="0" t="0" r="0" b="0"/>
            </a:stretch>
          </a:blipFill>
        </p:spPr>
      </p:sp>
      <p:sp>
        <p:nvSpPr>
          <p:cNvPr name="Freeform 4" id="4"/>
          <p:cNvSpPr/>
          <p:nvPr/>
        </p:nvSpPr>
        <p:spPr>
          <a:xfrm flipH="false" flipV="false" rot="0">
            <a:off x="10946511" y="5536196"/>
            <a:ext cx="7341489" cy="8229600"/>
          </a:xfrm>
          <a:custGeom>
            <a:avLst/>
            <a:gdLst/>
            <a:ahLst/>
            <a:cxnLst/>
            <a:rect r="r" b="b" t="t" l="l"/>
            <a:pathLst>
              <a:path h="8229600" w="7341489">
                <a:moveTo>
                  <a:pt x="0" y="0"/>
                </a:moveTo>
                <a:lnTo>
                  <a:pt x="7341489" y="0"/>
                </a:lnTo>
                <a:lnTo>
                  <a:pt x="7341489"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8512769" y="1513380"/>
            <a:ext cx="9121970" cy="6849770"/>
          </a:xfrm>
          <a:custGeom>
            <a:avLst/>
            <a:gdLst/>
            <a:ahLst/>
            <a:cxnLst/>
            <a:rect r="r" b="b" t="t" l="l"/>
            <a:pathLst>
              <a:path h="6849770" w="9121970">
                <a:moveTo>
                  <a:pt x="0" y="0"/>
                </a:moveTo>
                <a:lnTo>
                  <a:pt x="9121970" y="0"/>
                </a:lnTo>
                <a:lnTo>
                  <a:pt x="9121970" y="6849770"/>
                </a:lnTo>
                <a:lnTo>
                  <a:pt x="0" y="6849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942703" cy="4114800"/>
          </a:xfrm>
          <a:custGeom>
            <a:avLst/>
            <a:gdLst/>
            <a:ahLst/>
            <a:cxnLst/>
            <a:rect r="r" b="b" t="t" l="l"/>
            <a:pathLst>
              <a:path h="4114800" w="4942703">
                <a:moveTo>
                  <a:pt x="0" y="0"/>
                </a:moveTo>
                <a:lnTo>
                  <a:pt x="4942703" y="0"/>
                </a:lnTo>
                <a:lnTo>
                  <a:pt x="494270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160829" y="5876863"/>
            <a:ext cx="3551830" cy="4118064"/>
          </a:xfrm>
          <a:custGeom>
            <a:avLst/>
            <a:gdLst/>
            <a:ahLst/>
            <a:cxnLst/>
            <a:rect r="r" b="b" t="t" l="l"/>
            <a:pathLst>
              <a:path h="4118064" w="3551830">
                <a:moveTo>
                  <a:pt x="0" y="0"/>
                </a:moveTo>
                <a:lnTo>
                  <a:pt x="3551830" y="0"/>
                </a:lnTo>
                <a:lnTo>
                  <a:pt x="3551830" y="4118064"/>
                </a:lnTo>
                <a:lnTo>
                  <a:pt x="0" y="41180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313559" y="1028700"/>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20244" r="0" b="-13088"/>
              </a:stretch>
            </a:blipFill>
          </p:spPr>
        </p:sp>
      </p:grpSp>
      <p:sp>
        <p:nvSpPr>
          <p:cNvPr name="TextBox 10" id="10"/>
          <p:cNvSpPr txBox="true"/>
          <p:nvPr/>
        </p:nvSpPr>
        <p:spPr>
          <a:xfrm rot="0">
            <a:off x="10830059" y="2403560"/>
            <a:ext cx="4487391"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Pamesa, Phoebe</a:t>
            </a:r>
          </a:p>
        </p:txBody>
      </p:sp>
      <p:sp>
        <p:nvSpPr>
          <p:cNvPr name="TextBox 11" id="11"/>
          <p:cNvSpPr txBox="true"/>
          <p:nvPr/>
        </p:nvSpPr>
        <p:spPr>
          <a:xfrm rot="0">
            <a:off x="10629885" y="3204371"/>
            <a:ext cx="4887739"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Quality Assurance</a:t>
            </a:r>
          </a:p>
        </p:txBody>
      </p:sp>
      <p:sp>
        <p:nvSpPr>
          <p:cNvPr name="TextBox 12" id="12"/>
          <p:cNvSpPr txBox="true"/>
          <p:nvPr/>
        </p:nvSpPr>
        <p:spPr>
          <a:xfrm rot="0">
            <a:off x="10280158" y="4844206"/>
            <a:ext cx="5587193" cy="1145855"/>
          </a:xfrm>
          <a:prstGeom prst="rect">
            <a:avLst/>
          </a:prstGeom>
        </p:spPr>
        <p:txBody>
          <a:bodyPr anchor="t" rtlCol="false" tIns="0" lIns="0" bIns="0" rIns="0">
            <a:spAutoFit/>
          </a:bodyPr>
          <a:lstStyle/>
          <a:p>
            <a:pPr algn="ctr">
              <a:lnSpc>
                <a:spcPts val="3914"/>
              </a:lnSpc>
              <a:spcBef>
                <a:spcPct val="0"/>
              </a:spcBef>
            </a:pPr>
            <a:r>
              <a:rPr lang="en-US" sz="2796" i="true">
                <a:solidFill>
                  <a:srgbClr val="2F2F2F"/>
                </a:solidFill>
                <a:latin typeface="Pattanakarn Expanded Italics"/>
                <a:ea typeface="Pattanakarn Expanded Italics"/>
                <a:cs typeface="Pattanakarn Expanded Italics"/>
                <a:sym typeface="Pattanakarn Expanded Italics"/>
              </a:rPr>
              <a:t>“ Work hard until you don’t have to introduce yourself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9935">
            <a:off x="14675615" y="-2432473"/>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52654" y="-1709399"/>
            <a:ext cx="9565424" cy="10722567"/>
          </a:xfrm>
          <a:custGeom>
            <a:avLst/>
            <a:gdLst/>
            <a:ahLst/>
            <a:cxnLst/>
            <a:rect r="r" b="b" t="t" l="l"/>
            <a:pathLst>
              <a:path h="10722567" w="9565424">
                <a:moveTo>
                  <a:pt x="0" y="0"/>
                </a:moveTo>
                <a:lnTo>
                  <a:pt x="9565423" y="0"/>
                </a:lnTo>
                <a:lnTo>
                  <a:pt x="9565423" y="10722568"/>
                </a:lnTo>
                <a:lnTo>
                  <a:pt x="0" y="10722568"/>
                </a:lnTo>
                <a:lnTo>
                  <a:pt x="0" y="0"/>
                </a:lnTo>
                <a:close/>
              </a:path>
            </a:pathLst>
          </a:custGeom>
          <a:blipFill>
            <a:blip r:embed="rId3"/>
            <a:stretch>
              <a:fillRect l="0" t="0" r="0" b="0"/>
            </a:stretch>
          </a:blipFill>
        </p:spPr>
      </p:sp>
      <p:sp>
        <p:nvSpPr>
          <p:cNvPr name="Freeform 4" id="4"/>
          <p:cNvSpPr/>
          <p:nvPr/>
        </p:nvSpPr>
        <p:spPr>
          <a:xfrm flipH="false" flipV="false" rot="0">
            <a:off x="10946511" y="5536196"/>
            <a:ext cx="7341489" cy="8229600"/>
          </a:xfrm>
          <a:custGeom>
            <a:avLst/>
            <a:gdLst/>
            <a:ahLst/>
            <a:cxnLst/>
            <a:rect r="r" b="b" t="t" l="l"/>
            <a:pathLst>
              <a:path h="8229600" w="7341489">
                <a:moveTo>
                  <a:pt x="0" y="0"/>
                </a:moveTo>
                <a:lnTo>
                  <a:pt x="7341489" y="0"/>
                </a:lnTo>
                <a:lnTo>
                  <a:pt x="7341489"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8512769" y="1513380"/>
            <a:ext cx="9121970" cy="6849770"/>
          </a:xfrm>
          <a:custGeom>
            <a:avLst/>
            <a:gdLst/>
            <a:ahLst/>
            <a:cxnLst/>
            <a:rect r="r" b="b" t="t" l="l"/>
            <a:pathLst>
              <a:path h="6849770" w="9121970">
                <a:moveTo>
                  <a:pt x="0" y="0"/>
                </a:moveTo>
                <a:lnTo>
                  <a:pt x="9121970" y="0"/>
                </a:lnTo>
                <a:lnTo>
                  <a:pt x="9121970" y="6849770"/>
                </a:lnTo>
                <a:lnTo>
                  <a:pt x="0" y="6849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942703" cy="4114800"/>
          </a:xfrm>
          <a:custGeom>
            <a:avLst/>
            <a:gdLst/>
            <a:ahLst/>
            <a:cxnLst/>
            <a:rect r="r" b="b" t="t" l="l"/>
            <a:pathLst>
              <a:path h="4114800" w="4942703">
                <a:moveTo>
                  <a:pt x="0" y="0"/>
                </a:moveTo>
                <a:lnTo>
                  <a:pt x="4942703" y="0"/>
                </a:lnTo>
                <a:lnTo>
                  <a:pt x="494270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160829" y="5876863"/>
            <a:ext cx="3551830" cy="4118064"/>
          </a:xfrm>
          <a:custGeom>
            <a:avLst/>
            <a:gdLst/>
            <a:ahLst/>
            <a:cxnLst/>
            <a:rect r="r" b="b" t="t" l="l"/>
            <a:pathLst>
              <a:path h="4118064" w="3551830">
                <a:moveTo>
                  <a:pt x="0" y="0"/>
                </a:moveTo>
                <a:lnTo>
                  <a:pt x="3551830" y="0"/>
                </a:lnTo>
                <a:lnTo>
                  <a:pt x="3551830" y="4118064"/>
                </a:lnTo>
                <a:lnTo>
                  <a:pt x="0" y="41180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313559" y="1028700"/>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sp>
        <p:nvSpPr>
          <p:cNvPr name="TextBox 10" id="10"/>
          <p:cNvSpPr txBox="true"/>
          <p:nvPr/>
        </p:nvSpPr>
        <p:spPr>
          <a:xfrm rot="0">
            <a:off x="9838417" y="2403560"/>
            <a:ext cx="6470675"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Rabanillo, Ashley Rianne</a:t>
            </a:r>
          </a:p>
        </p:txBody>
      </p:sp>
      <p:sp>
        <p:nvSpPr>
          <p:cNvPr name="TextBox 11" id="11"/>
          <p:cNvSpPr txBox="true"/>
          <p:nvPr/>
        </p:nvSpPr>
        <p:spPr>
          <a:xfrm rot="0">
            <a:off x="10629885" y="3204371"/>
            <a:ext cx="4887739"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Quality Assurance</a:t>
            </a:r>
          </a:p>
        </p:txBody>
      </p:sp>
      <p:sp>
        <p:nvSpPr>
          <p:cNvPr name="TextBox 12" id="12"/>
          <p:cNvSpPr txBox="true"/>
          <p:nvPr/>
        </p:nvSpPr>
        <p:spPr>
          <a:xfrm rot="0">
            <a:off x="9838417" y="4450805"/>
            <a:ext cx="6470675" cy="2613992"/>
          </a:xfrm>
          <a:prstGeom prst="rect">
            <a:avLst/>
          </a:prstGeom>
        </p:spPr>
        <p:txBody>
          <a:bodyPr anchor="t" rtlCol="false" tIns="0" lIns="0" bIns="0" rIns="0">
            <a:spAutoFit/>
          </a:bodyPr>
          <a:lstStyle/>
          <a:p>
            <a:pPr algn="ctr">
              <a:lnSpc>
                <a:spcPts val="3914"/>
              </a:lnSpc>
            </a:pPr>
            <a:r>
              <a:rPr lang="en-US" sz="2796" i="true">
                <a:solidFill>
                  <a:srgbClr val="2F2F2F"/>
                </a:solidFill>
                <a:latin typeface="Pattanakarn Expanded Italics"/>
                <a:ea typeface="Pattanakarn Expanded Italics"/>
                <a:cs typeface="Pattanakarn Expanded Italics"/>
                <a:sym typeface="Pattanakarn Expanded Italics"/>
              </a:rPr>
              <a:t>“Normality is a paved road: It's comfortable to walk, but no flowers grow on it.”</a:t>
            </a:r>
          </a:p>
          <a:p>
            <a:pPr algn="ctr">
              <a:lnSpc>
                <a:spcPts val="3914"/>
              </a:lnSpc>
            </a:pPr>
            <a:r>
              <a:rPr lang="en-US" sz="2796" i="true">
                <a:solidFill>
                  <a:srgbClr val="2F2F2F"/>
                </a:solidFill>
                <a:latin typeface="Pattanakarn Expanded Italics"/>
                <a:ea typeface="Pattanakarn Expanded Italics"/>
                <a:cs typeface="Pattanakarn Expanded Italics"/>
                <a:sym typeface="Pattanakarn Expanded Italics"/>
              </a:rPr>
              <a:t>— Vincent Van Gogh</a:t>
            </a:r>
          </a:p>
          <a:p>
            <a:pPr algn="ctr">
              <a:lnSpc>
                <a:spcPts val="391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9935">
            <a:off x="14675615" y="-2432473"/>
            <a:ext cx="6717411" cy="8229600"/>
          </a:xfrm>
          <a:custGeom>
            <a:avLst/>
            <a:gdLst/>
            <a:ahLst/>
            <a:cxnLst/>
            <a:rect r="r" b="b" t="t" l="l"/>
            <a:pathLst>
              <a:path h="8229600" w="6717411">
                <a:moveTo>
                  <a:pt x="0" y="0"/>
                </a:moveTo>
                <a:lnTo>
                  <a:pt x="6717411" y="0"/>
                </a:lnTo>
                <a:lnTo>
                  <a:pt x="6717411"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52654" y="-1709399"/>
            <a:ext cx="9565424" cy="10722567"/>
          </a:xfrm>
          <a:custGeom>
            <a:avLst/>
            <a:gdLst/>
            <a:ahLst/>
            <a:cxnLst/>
            <a:rect r="r" b="b" t="t" l="l"/>
            <a:pathLst>
              <a:path h="10722567" w="9565424">
                <a:moveTo>
                  <a:pt x="0" y="0"/>
                </a:moveTo>
                <a:lnTo>
                  <a:pt x="9565423" y="0"/>
                </a:lnTo>
                <a:lnTo>
                  <a:pt x="9565423" y="10722568"/>
                </a:lnTo>
                <a:lnTo>
                  <a:pt x="0" y="10722568"/>
                </a:lnTo>
                <a:lnTo>
                  <a:pt x="0" y="0"/>
                </a:lnTo>
                <a:close/>
              </a:path>
            </a:pathLst>
          </a:custGeom>
          <a:blipFill>
            <a:blip r:embed="rId3"/>
            <a:stretch>
              <a:fillRect l="0" t="0" r="0" b="0"/>
            </a:stretch>
          </a:blipFill>
        </p:spPr>
      </p:sp>
      <p:sp>
        <p:nvSpPr>
          <p:cNvPr name="Freeform 4" id="4"/>
          <p:cNvSpPr/>
          <p:nvPr/>
        </p:nvSpPr>
        <p:spPr>
          <a:xfrm flipH="false" flipV="false" rot="0">
            <a:off x="10946511" y="5536196"/>
            <a:ext cx="7341489" cy="8229600"/>
          </a:xfrm>
          <a:custGeom>
            <a:avLst/>
            <a:gdLst/>
            <a:ahLst/>
            <a:cxnLst/>
            <a:rect r="r" b="b" t="t" l="l"/>
            <a:pathLst>
              <a:path h="8229600" w="7341489">
                <a:moveTo>
                  <a:pt x="0" y="0"/>
                </a:moveTo>
                <a:lnTo>
                  <a:pt x="7341489" y="0"/>
                </a:lnTo>
                <a:lnTo>
                  <a:pt x="7341489"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8512769" y="1513380"/>
            <a:ext cx="9121970" cy="6849770"/>
          </a:xfrm>
          <a:custGeom>
            <a:avLst/>
            <a:gdLst/>
            <a:ahLst/>
            <a:cxnLst/>
            <a:rect r="r" b="b" t="t" l="l"/>
            <a:pathLst>
              <a:path h="6849770" w="9121970">
                <a:moveTo>
                  <a:pt x="0" y="0"/>
                </a:moveTo>
                <a:lnTo>
                  <a:pt x="9121970" y="0"/>
                </a:lnTo>
                <a:lnTo>
                  <a:pt x="9121970" y="6849770"/>
                </a:lnTo>
                <a:lnTo>
                  <a:pt x="0" y="6849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942703" cy="4114800"/>
          </a:xfrm>
          <a:custGeom>
            <a:avLst/>
            <a:gdLst/>
            <a:ahLst/>
            <a:cxnLst/>
            <a:rect r="r" b="b" t="t" l="l"/>
            <a:pathLst>
              <a:path h="4114800" w="4942703">
                <a:moveTo>
                  <a:pt x="0" y="0"/>
                </a:moveTo>
                <a:lnTo>
                  <a:pt x="4942703" y="0"/>
                </a:lnTo>
                <a:lnTo>
                  <a:pt x="494270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160829" y="5876863"/>
            <a:ext cx="3551830" cy="4118064"/>
          </a:xfrm>
          <a:custGeom>
            <a:avLst/>
            <a:gdLst/>
            <a:ahLst/>
            <a:cxnLst/>
            <a:rect r="r" b="b" t="t" l="l"/>
            <a:pathLst>
              <a:path h="4118064" w="3551830">
                <a:moveTo>
                  <a:pt x="0" y="0"/>
                </a:moveTo>
                <a:lnTo>
                  <a:pt x="3551830" y="0"/>
                </a:lnTo>
                <a:lnTo>
                  <a:pt x="3551830" y="4118064"/>
                </a:lnTo>
                <a:lnTo>
                  <a:pt x="0" y="41180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1313559" y="1028700"/>
            <a:ext cx="5246370" cy="52463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sp>
        <p:nvSpPr>
          <p:cNvPr name="TextBox 10" id="10"/>
          <p:cNvSpPr txBox="true"/>
          <p:nvPr/>
        </p:nvSpPr>
        <p:spPr>
          <a:xfrm rot="0">
            <a:off x="11010848" y="2403560"/>
            <a:ext cx="4125813"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Mina, Chris Ivan</a:t>
            </a:r>
          </a:p>
        </p:txBody>
      </p:sp>
      <p:sp>
        <p:nvSpPr>
          <p:cNvPr name="TextBox 11" id="11"/>
          <p:cNvSpPr txBox="true"/>
          <p:nvPr/>
        </p:nvSpPr>
        <p:spPr>
          <a:xfrm rot="0">
            <a:off x="11814966" y="3204371"/>
            <a:ext cx="2517577" cy="910429"/>
          </a:xfrm>
          <a:prstGeom prst="rect">
            <a:avLst/>
          </a:prstGeom>
        </p:spPr>
        <p:txBody>
          <a:bodyPr anchor="t" rtlCol="false" tIns="0" lIns="0" bIns="0" rIns="0">
            <a:spAutoFit/>
          </a:bodyPr>
          <a:lstStyle/>
          <a:p>
            <a:pPr algn="ctr">
              <a:lnSpc>
                <a:spcPts val="5468"/>
              </a:lnSpc>
              <a:spcBef>
                <a:spcPct val="0"/>
              </a:spcBef>
            </a:pPr>
            <a:r>
              <a:rPr lang="en-US" sz="3906">
                <a:solidFill>
                  <a:srgbClr val="2F2F2F"/>
                </a:solidFill>
                <a:latin typeface="Pattanakarn Expanded"/>
                <a:ea typeface="Pattanakarn Expanded"/>
                <a:cs typeface="Pattanakarn Expanded"/>
                <a:sym typeface="Pattanakarn Expanded"/>
              </a:rPr>
              <a:t>Wild Card</a:t>
            </a:r>
          </a:p>
        </p:txBody>
      </p:sp>
      <p:sp>
        <p:nvSpPr>
          <p:cNvPr name="TextBox 12" id="12"/>
          <p:cNvSpPr txBox="true"/>
          <p:nvPr/>
        </p:nvSpPr>
        <p:spPr>
          <a:xfrm rot="0">
            <a:off x="9396464" y="4599516"/>
            <a:ext cx="7354581" cy="1635234"/>
          </a:xfrm>
          <a:prstGeom prst="rect">
            <a:avLst/>
          </a:prstGeom>
        </p:spPr>
        <p:txBody>
          <a:bodyPr anchor="t" rtlCol="false" tIns="0" lIns="0" bIns="0" rIns="0">
            <a:spAutoFit/>
          </a:bodyPr>
          <a:lstStyle/>
          <a:p>
            <a:pPr algn="ctr">
              <a:lnSpc>
                <a:spcPts val="3914"/>
              </a:lnSpc>
              <a:spcBef>
                <a:spcPct val="0"/>
              </a:spcBef>
            </a:pPr>
            <a:r>
              <a:rPr lang="en-US" sz="2796" i="true">
                <a:solidFill>
                  <a:srgbClr val="2F2F2F"/>
                </a:solidFill>
                <a:latin typeface="Pattanakarn Expanded Italics"/>
                <a:ea typeface="Pattanakarn Expanded Italics"/>
                <a:cs typeface="Pattanakarn Expanded Italics"/>
                <a:sym typeface="Pattanakarn Expanded Italics"/>
              </a:rPr>
              <a:t>“If you genuinely want something, don’t wait for it–teach yourself to be impatient.” Gurbaksh Chahal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DAGcbb1508M</dc:identifier>
  <dcterms:modified xsi:type="dcterms:W3CDTF">2011-08-01T06:04:30Z</dcterms:modified>
  <cp:revision>1</cp:revision>
  <dc:title>COMFROG PPT</dc:title>
</cp:coreProperties>
</file>